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notesSlides/notesSlide18.xml" ContentType="application/vnd.openxmlformats-officedocument.presentationml.notesSlide+xml"/>
  <Override PartName="/ppt/ink/ink17.xml" ContentType="application/inkml+xml"/>
  <Override PartName="/ppt/notesSlides/notesSlide19.xml" ContentType="application/vnd.openxmlformats-officedocument.presentationml.notesSlide+xml"/>
  <Override PartName="/ppt/ink/ink18.xml" ContentType="application/inkml+xml"/>
  <Override PartName="/ppt/notesSlides/notesSlide20.xml" ContentType="application/vnd.openxmlformats-officedocument.presentationml.notesSlide+xml"/>
  <Override PartName="/ppt/ink/ink19.xml" ContentType="application/inkml+xml"/>
  <Override PartName="/ppt/notesSlides/notesSlide21.xml" ContentType="application/vnd.openxmlformats-officedocument.presentationml.notesSlide+xml"/>
  <Override PartName="/ppt/ink/ink20.xml" ContentType="application/inkml+xml"/>
  <Override PartName="/ppt/notesSlides/notesSlide22.xml" ContentType="application/vnd.openxmlformats-officedocument.presentationml.notesSlide+xml"/>
  <Override PartName="/ppt/ink/ink21.xml" ContentType="application/inkml+xml"/>
  <Override PartName="/ppt/notesSlides/notesSlide23.xml" ContentType="application/vnd.openxmlformats-officedocument.presentationml.notesSlide+xml"/>
  <Override PartName="/ppt/ink/ink22.xml" ContentType="application/inkml+xml"/>
  <Override PartName="/ppt/notesSlides/notesSlide24.xml" ContentType="application/vnd.openxmlformats-officedocument.presentationml.notesSlide+xml"/>
  <Override PartName="/ppt/ink/ink23.xml" ContentType="application/inkml+xml"/>
  <Override PartName="/ppt/notesSlides/notesSlide25.xml" ContentType="application/vnd.openxmlformats-officedocument.presentationml.notesSlide+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7" r:id="rId2"/>
    <p:sldId id="418" r:id="rId3"/>
    <p:sldId id="414" r:id="rId4"/>
    <p:sldId id="287" r:id="rId5"/>
    <p:sldId id="288" r:id="rId6"/>
    <p:sldId id="289" r:id="rId7"/>
    <p:sldId id="367" r:id="rId8"/>
    <p:sldId id="368" r:id="rId9"/>
    <p:sldId id="371" r:id="rId10"/>
    <p:sldId id="372" r:id="rId11"/>
    <p:sldId id="369" r:id="rId12"/>
    <p:sldId id="374" r:id="rId13"/>
    <p:sldId id="370" r:id="rId14"/>
    <p:sldId id="338" r:id="rId15"/>
    <p:sldId id="373" r:id="rId16"/>
    <p:sldId id="378" r:id="rId17"/>
    <p:sldId id="331" r:id="rId18"/>
    <p:sldId id="375" r:id="rId19"/>
    <p:sldId id="376" r:id="rId20"/>
    <p:sldId id="379" r:id="rId21"/>
    <p:sldId id="377" r:id="rId22"/>
    <p:sldId id="380" r:id="rId23"/>
    <p:sldId id="381" r:id="rId24"/>
    <p:sldId id="382" r:id="rId25"/>
    <p:sldId id="383" r:id="rId26"/>
    <p:sldId id="384" r:id="rId27"/>
    <p:sldId id="385" r:id="rId28"/>
    <p:sldId id="386" r:id="rId29"/>
    <p:sldId id="388" r:id="rId30"/>
    <p:sldId id="387" r:id="rId31"/>
    <p:sldId id="389" r:id="rId32"/>
    <p:sldId id="390" r:id="rId33"/>
    <p:sldId id="404" r:id="rId34"/>
    <p:sldId id="391" r:id="rId35"/>
    <p:sldId id="392" r:id="rId36"/>
    <p:sldId id="293" r:id="rId37"/>
    <p:sldId id="393" r:id="rId38"/>
    <p:sldId id="394" r:id="rId39"/>
    <p:sldId id="395" r:id="rId40"/>
    <p:sldId id="396" r:id="rId41"/>
    <p:sldId id="397" r:id="rId42"/>
    <p:sldId id="398" r:id="rId43"/>
    <p:sldId id="399" r:id="rId44"/>
    <p:sldId id="400" r:id="rId45"/>
    <p:sldId id="401" r:id="rId46"/>
    <p:sldId id="403" r:id="rId47"/>
    <p:sldId id="402" r:id="rId48"/>
    <p:sldId id="405" r:id="rId49"/>
    <p:sldId id="332" r:id="rId50"/>
    <p:sldId id="407" r:id="rId51"/>
    <p:sldId id="296" r:id="rId52"/>
    <p:sldId id="406" r:id="rId53"/>
    <p:sldId id="342" r:id="rId54"/>
    <p:sldId id="408" r:id="rId55"/>
    <p:sldId id="410" r:id="rId56"/>
    <p:sldId id="409" r:id="rId57"/>
    <p:sldId id="411" r:id="rId58"/>
    <p:sldId id="412" r:id="rId59"/>
    <p:sldId id="415" r:id="rId60"/>
    <p:sldId id="416" r:id="rId61"/>
    <p:sldId id="417" r:id="rId62"/>
    <p:sldId id="413" r:id="rId63"/>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44"/>
    <p:restoredTop sz="83828"/>
  </p:normalViewPr>
  <p:slideViewPr>
    <p:cSldViewPr snapToGrid="0" snapToObjects="1">
      <p:cViewPr varScale="1">
        <p:scale>
          <a:sx n="91" d="100"/>
          <a:sy n="91"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4:31.471"/>
    </inkml:context>
    <inkml:brush xml:id="br0">
      <inkml:brushProperty name="width" value="0.05292" units="cm"/>
      <inkml:brushProperty name="height" value="0.05292" units="cm"/>
      <inkml:brushProperty name="color" value="#0000FF"/>
    </inkml:brush>
  </inkml:definitions>
  <inkml:trace contextRef="#ctx0" brushRef="#br0">9246 10504 24575,'-9'0'0,"0"6"0,-1 5 0,1 3 0,2 3 0,-4 10 0,0-7 0,0 11 0,-3 1 0,2 7 0,-3 15 0,3-4 0,-3 12 0,9-30 0,-1 12 0,1-15 0,4 0 0,-4 2 0,6-9 0,0-1 0,0-2 0,0 1 0,0-5 0,0 8 0,3-3 0,13 8 0,11-4 0,21-2 0,-7-3 0,9-7 0,2 4 0,-10-4 0,-8-4 0,1 1 0,16 7 0,-15-8 0,1 0 0,27 4 0,-10-4 0,11-4 0,-29-4 0,15 0 0,-5 0 0,3 0 0,14 0 0,-4 0 0,-1 0 0,-9-4 0,-1-3 0,-13-1 0,-4 0 0,-9 2 0,0 2 0,-1-4 0,11-2 0,-2-4 0,5-1 0,-4-5 0,-8 3 0,0-6 0,-9 6 0,-2-3 0,-5 7 0,-3 0 0,-1-5 0,-3 0 0,0-8 0,0-2 0,0-3 0,-11-15 0,-10-8 0,3 19 0,-2-1 0,-3-1 0,-1 2 0,-1 0 0,-1 2 0,4 6 0,0 2 0,-14-15 0,-3 0 0,1 3 0,2 0 0,-9-4 0,6 13 0,8 11 0,-3 0 0,-1 3 0,-2 0 0,-8 2 0,-2 1 0,3 3 0,1 3 0,9 0 0,1 2 0,-27 3 0,7 0 0,7 0 0,-2 6 0,11 7 0,13 7 0,1 0 0,-3 11 0,11-10 0,0 0 0,8-11 0</inkml:trace>
  <inkml:trace contextRef="#ctx0" brushRef="#br0" timeOffset="2435">7406 10741 24575,'20'17'0,"12"11"0,-6-5 0,1 3 0,21 19 0,-20-16 0,0 2 0,7 2 0,-1-1 0,11 16-331,-8-13 0,-2-2 331,-4-2 81,-7-5 1,0 0-82,13 8 0,-5-3 0,-9-12 0,-15-12 0,-3-1 0,-5-3 0</inkml:trace>
  <inkml:trace contextRef="#ctx0" brushRef="#br0" timeOffset="3585">7477 11360 8191,'-4'-10'0,"12"-43"5063,8 7-5063,-1 1 0,2 0 2818,11-11-2818,-1-3 1719,-6 18-1719,-9 10 6784,6 8-6784,-10 6 0,6 2 0,-7 5 0,2-2 0,-3 5 0,4-9 0,3 0 0,4-12 0,-1 3 0,0 2 0,-6 10 0,-1 7 0,-6 3 0,-1 3 0</inkml:trace>
  <inkml:trace contextRef="#ctx0" brushRef="#br0" timeOffset="4784">7982 10406 24575,'0'6'0,"0"0"0,-3 3 0,2-2 0,-2 2 0,3 0 0,0 3 0,0 4 0,0 0 0,0 0 0,0-1 0,0-4 0,0 3 0,0-7 0,0 4 0,0-4 0,0 2 0,0-3 0,0 1 0,0-1 0,0 6 0,3 1 0,1 6 0,2 1 0,1-1 0,-1 0 0,0-5 0,-3-2 0,3-6 0,-3 0 0,0 0 0,3 0 0,-6 0 0,8 0 0,-6 0 0,6 0 0,-5-3 0,3 2 0,0-1 0,0-1 0,0 0 0,0-1 0,-3-1 0,-1 2 0</inkml:trace>
  <inkml:trace contextRef="#ctx0" brushRef="#br0" timeOffset="6350">8184 10570 24575,'0'9'0,"0"2"0,0-4 0,0 1 0,0-2 0,0-1 0,0 1 0,0 0 0,0 3 0,5 0 0,2 0 0,5 0 0,-3-3 0,3 0 0,-5-2 0,5-1 0,-5-3 0,6 3 0,-6-3 0,2 3 0,-3-3 0,3 0 0,0 0 0,3 0 0,0 0 0,0 0 0,-2 0 0,-2-2 0,-2-2 0,0-2 0,0 0 0,0 0 0,3-3 0,-5-1 0,4 0 0,-5 1 0,4 0 0,2-4 0,-2-1 0,2-1 0,-3 5 0,-3 1 0,0 4 0,-6 1 0,-6 2 0,-8 2 0,-7 0 0,-3 0 0,0 0 0,-4 0 0,3 3 0,3 1 0,6 2 0,3 4 0,5-3 0,-7 5 0,4-5 0,-5 5 0,5-3 0,-1 1 0,11-1 0,-1-6 0,5 0 0</inkml:trace>
  <inkml:trace contextRef="#ctx0" brushRef="#br0" timeOffset="7550">8360 10429 24575,'9'0'0,"-1"0"0,-2 0 0,-3 3 0,-1 0 0,-2 2 0,0 1 0,0 3 0,3 3 0,1-5 0,-1 8 0,0-8 0,0 7 0,0-4 0,1 2 0,-1-2 0,0 6 0,-3-2 0,3-1 0,-3 2 0,0-1 0,0 2 0,0-1 0,0-3 0,0-2 0,0-2 0,0-5 0,0 0 0</inkml:trace>
  <inkml:trace contextRef="#ctx0" brushRef="#br0" timeOffset="9000">8353 10373 24575,'0'9'0,"0"2"0,0 0 0,5 4 0,-3-4 0,6 4 0,-5-9 0,3 3 0,-1-4 0,1 4 0,-3 0 0,2 0 0,-1 0 0,-1-3 0,0 0 0,-3 0 0,0 0 0,0 0 0,0 3 0,0-3 0,0 5 0,0-1 0,0 2 0,0 0 0,0-3 0,0 0 0,0 0 0,0-2 0,0 6 0,0-3 0,0 3 0,0 3 0,0 5 0,0 2 0,0 1 0,0-4 0,0-5 0,0-6 0,0 0 0,0-3 0,0-1 0,0 1 0,0 5 0,0-4 0,0 10 0,0-9 0,0 3 0,0-2 0,0-3 0,2 3 0,-1-6 0,2 0 0</inkml:trace>
  <inkml:trace contextRef="#ctx0" brushRef="#br0" timeOffset="12484">12336 10778 8191,'-3'13'0,"16"2"5063,8 21-5063,18-6 2818,3 7-2818,-2-11 0,-14-11 1719,-4-3-1719,-15-8 6784,3 0-6784,-1 4 0,-2-6 0,2 6 0,3-1 0,5 3 0,0 3 0,2 0 0,-6-1 0,-4-2 0,-3-4 0,-3-4 0</inkml:trace>
  <inkml:trace contextRef="#ctx0" brushRef="#br0" timeOffset="13482">12760 10780 8191,'0'12'0,"0"17"5063,0 26-5063,0 10 0,0-31 0,0 0 0,0 15 0,0-3 0,0-19 2818,0 4-2818,0-8 1719,-6 3-1719,4-4 6784,-4-1-6784,6-6 0,-3 15 0,-4-17 0,2 14 0,-4-11 0,9 1 0,-6 2 0,2-2 0,1-5 0,0-3 0,1-1 0,1-1 0,-2 2 0,3-3 0,0-1 0,0-1 0,0-2 0</inkml:trace>
  <inkml:trace contextRef="#ctx0" brushRef="#br0" timeOffset="15700">12824 10328 24575,'0'12'0,"-3"6"0,-4 3 0,0 2 0,0-3 0,-2-2 0,8-5 0,-5 3 0,6-7 0,0-1 0,0 4 0,0 2 0,0 8 0,0-1 0,0 1 0,2-6 0,2 3 0,2-6 0,0-1 0,-2-3 0,4 0 0,-7-3 0,7 6 0,-7-5 0,8 9 0,-5-9 0,5 8 0,0 1 0,1 2 0,4 4 0,-2-5 0,-2-5 0,-2-3 0,-2 0 0,0-5 0,-2 1 0,-2-5 0</inkml:trace>
  <inkml:trace contextRef="#ctx0" brushRef="#br0" timeOffset="17066">12991 10517 8191,'-3'3'0,"0"0"5063,3 3-5063,0 2 2818,0 2-2818,0 2 1719,0 0-1719,0 0 6784,0-3-6784,0 3 0,0-3 0,0 3 0,6 1 0,7-1 0,8 1 0,5 3 0,2-2 0,-5-1 0,-6-6 0,-5-5 0,-4-2 0,-1 0 0,2 0 0,-3 0 0,0 0 0,0 0 0,0 0 0,-3-5 0,6-6 0,-5-9 0,8 0 0,-5-3 0,3 4 0,-7 5 0,3 2 0,-5 3 0,1 2 0,-2-6 0,0 3 0,0-4 0,0-5 0,0-2 0,0-2 0,-9-1 0,-1 8 0,-8 2 0,2 5 0,-3 2 0,4 3 0,-4 1 0,5 3 0,1 0 0,-1 0 0,1 0 0,-1 0 0,-2 3 0,-1 7 0,-3 6 0,6 5 0,2 1 0,8-2 0,-2-7 0,5-4 0,-1-6 0</inkml:trace>
  <inkml:trace contextRef="#ctx0" brushRef="#br0" timeOffset="18249">13142 10248 8191,'4'-3'0,"13"1"5063,-2 2-5063,8 0 2818,-7 3-2818,1 6 1719,2 2-1719,-5 4 6784,-2-8-6784,-9 5 0,2-5 0,-1 0 0,2 5 0,-2-4 0,1 8 0,-1-2 0,-1 2 0,6 0 0,-5 0 0,9 7 0,-9-9 0,5 5 0,-8-9 0,4 9 0,-1 2 0,0 2 0,-1 0 0,-3-7 0,0-3 0,0 2 0,0-7 0,0 4 0,0-6 0,0 0 0,0 0 0,0 0 0,0 5 0,0-4 0,0 10 0,0-10 0,0 2 0,0-6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2:28.467"/>
    </inkml:context>
    <inkml:brush xml:id="br0">
      <inkml:brushProperty name="width" value="0.05292" units="cm"/>
      <inkml:brushProperty name="height" value="0.05292" units="cm"/>
      <inkml:brushProperty name="color" value="#FF0000"/>
    </inkml:brush>
  </inkml:definitions>
  <inkml:trace contextRef="#ctx0" brushRef="#br0">23129 9303 24575,'0'27'0,"0"-11"0,0 6 0,0-12 0,0 0 0,0-1 0,0 0 0,0-2 0,3 12 0,14-7 0,8 7 0,5-8 0,2-1 0,-3-6 0,-5-1 0,0-3 0,-12 0 0,-2 0 0,-4 0 0,0 0 0,3 0 0,-5-6 0,1-7 0,-5-8 0,0-5 0,0 7 0,0 1 0,0 11 0,0-2 0,0 3 0,0 0 0,0 0 0,-3 0 0,-6 0 0,-8 3 0,-1 0 0,2 3 0,1 0 0,4 0 0,-2 0 0,4 3 0,3 0 0,0 3 0,0 0 0,-1 0 0,4 0 0,-3 4 0,6 6 0,-3 8 0,3 4 0,0-1 0,0-8 0,0-4 0,2-8 0,5-2 0,3-5 0,0 0 0,2 0 0,1 0 0,1-8 0,-1-3 0,-7-6 0,-3-1 0,-9 1 0,-2 3 0,-9-1 0,-1 7 0,-4 0 0,0 2 0,0 5 0,1-2 0,-1 3 0,-3 0 0,10 0 0,-3 0 0,14 2 0,-2 11 0,6 3 0,0 8 0,4 8 0,3-12 0,4 11 0,16-17 0,-10 0 0,19-3 0,-14-7 0,2-1 0,-5-15 0,-12-7 0,-1-16 0,-15 3 0,-9-4 0,-11 15 0,4 7 0,5 8 0,7 6 0,6 0 0,-2 0 0,3 0 0,3 2 0,0 2 0,3 5 0,0 1 0,0 3 0,6 3 0,5-4 0,3 0 0,3-5 0,0 0 0,-3-3 0,3-1 0,-3-3 0,-4 0 0,-1 0 0,0 0 0,-3-3 0,0-3 0,-8 2 0,-5-1 0,-3 5 0,1 0 0,3 0 0,0 0 0,0 0 0,2 2 0,2 2 0,2 4 0,0 5 0,2 3 0,2-2 0,9-2 0,4-6 0,5-2 0,-5-1 0,0-3 0,-10 0 0,5-6 0,-8-1 0,-2-6 0,-22 0 0,-12 3 0,-9 3 0,8 3 0,9 4 0,12 0 0,7 0 0,5 0 0,6 0 0,3 0 0,-6-2 0,-1-4 0,-2-1 0,-2 2 0,-1 2 0,-3 3 0,2 2 0,2 2 0,2 1 0,6 1 0,7-2 0,11-2 0,8-2 0,-1 0 0,-7-2 0,-8-2 0,-8-2 0,-4-6 0,-1 2 0,-3-6 0,0 6 0,-6 1 0,-8-1 0,-10 3 0,-4 0 0,-3 3 0,13 4 0,3 0 0,12 3 0,0 0 0,3 3 0,0 0 0,0 0 0,0 3 0,0 2 0,3-1 0,1 2 0,5-2 0,-3-1 0,6-2 0,-6-5 0,3-2 0,-6-5 0,0-2 0,-3-2 0,0 0 0,0 3 0,-5 3 0,1 0 0,-5 3 0,6 5 0,0 2 0,6 8 0,4-5 0,0 2 0,2-5 0,3 2 0,-1-5 0,4 1 0,-8-16 0,-2-4 0,-5-5 0,-3 1 0,-4 5 0,-3 4 0,-7-6 0,3 11 0,1-7 0,4 12 0,-1-3 0,1 3 0,1 3 0,3-3 0,5 3 0</inkml:trace>
  <inkml:trace contextRef="#ctx0" brushRef="#br0" timeOffset="44164">18848 9382 8191,'-24'0'0,"-34"0"3176,-2 0-3176,11 0 0,-7 0 0,4 0 0,8 0 0,-4 0 0,-7 0 0,-14 0 0,-4 0 0,2 0 0,11 0-69,11 0 0,7 0 0,-7 0 69,-7 0 0,-10 0 0,-2 0 0,3 0 0,9 0 0,-13 0 0,7 0 353,-4 0 1,5 0-1,23 0 1,6 0 0,2 0-1</inkml:trace>
  <inkml:trace contextRef="#ctx0" brushRef="#br0" timeOffset="44897">13818 9047 24575,'-5'0'0,"-6"0"0,-26 0 0,-13 0 0,1 0 0,-6 0 0,-2 0-2458,9 1 0,0-1 1,-4 0-1,-6-1 2245,2 0 0,-6-2 0,-4 1 0,-3-1 1,1-1-1,0 0 0,4 0-147,0-1 1,2 0 0,1-1 0,0 1 0,-1-1 0,-3 0 359,2 1 0,-3 0 0,-1 0 0,-1 0 0,1 0 0,3 0 0,2 0 0,-7 0 0,2-1 0,2 0 0,2 0 0,-1 0 0,4 1 0,0 0 0,1 0 0,1 1 0,2 0 88,-6 1 1,2 1 0,0-1-1,1 0-88,0-1 0,2-1 0,-1 0 0,-1 1 0,-7 2 0,-2 0 0,3 0 0,12 1 0,14 1 0,3 0 0,-30 0 0,1 0 0</inkml:trace>
  <inkml:trace contextRef="#ctx0" brushRef="#br0" timeOffset="45564">9902 9252 10738,'-19'0'0,"-33"0"0,-23 0-238,29-1 0,-8 0 0,-3 0 1,-4-1-1,1 0 0,1 0 238,-2 0 0,1-1 0,-1-1 0,-1 1 0,-1 0 0,0-1-58,4 2 0,-2-1 1,-1 0-1,0 1 1,0-1-1,1 0 1,1 0 57,-4-1 0,0-1 0,0 0 0,2 1 0,0-1 0,0 1-32,5 1 0,1 0 1,1 0-1,0 0 0,-2 0 1,0 0 31,-8 0 0,-1 0 0,-1-1 0,0 1 0,-1 0 0,1 0-76,10 1 1,-1 1 0,0-1 0,0 1 0,1-1-1,0 1 1,0 0 75,-7-1 0,1 0 0,0 1 0,0-1 0,3 1 0,2 0 287,-10 1 0,3 0 1,1 0-1,-5 0-287,8 0 0,-4 0 0,-3 0 0,2 0 0,1 0 0,6 0 0,-1 0 0,5 0 0,1 0 0,-5 0 124,3 0 1,-5 0 0,-2 0-1,0 0 1,5 0 0,6 0-125,-6 0 0,7 0 0,3 0 0,-19 0 0,17 0 0,36 0 0</inkml:trace>
  <inkml:trace contextRef="#ctx0" brushRef="#br0" timeOffset="46349">4111 9120 24575,'-40'0'0,"0"0"0,-26 0 0,18 0 0,-8 0 0,0 0 0,2 0 0,1 0 0,1 0 0,-12 0 0,3 0 0,9 0 0,1 0 0</inkml:trace>
  <inkml:trace contextRef="#ctx0" brushRef="#br0" timeOffset="48864">8143 9262 24575,'0'-6'0,"0"0"0,-9-10 0,-6-5 0,-13-8 0,-6-11 0,0 6 0,7 0 0,10 9 0,-1 3 0,6 4 0,-6-1 0,6-7 0,-1 7 0,-7-26 0,-5-7 0,5 13 0,-2-3 0,3 5 0,-1-1 0,-9-12 0,0 1 0,4 11 0,0 1 0,-1-1 0,0-1 0,-7-6 0,-2-1 0,-4-4 0,-3-3-471,7 7 0,-1-3 0,-1-2 471,6 11 0,-1-2 0,0 1 0,4 2-595,0 0 1,3 1 0,1 1 594,-3-2 0,0 0 0,4 4 0,7 4 0,1 1-184,-1-3 0,0 0 184,-2 0 0,3 2 0,-1-20 0,-1-3 0,7 28 1253,-1 1-1253,2 25 1874,-2 0-1874,4 0 437,-2 0-437,4 0 0,-2 0 0,2 0 0,1-7 0,-11-20 0,-1-18 0,-1 8 0,-2-4-1310,1 2 1,-1-4 0,-1-2 1309,-4-9 0,0-3 0,-1-4-1365,2 4 1,-1-2 0,0-3 0,0-1 1364,3 7 0,1-1 0,0-1 0,-1-1 0,1-1 0,2 8 0,0-2 0,0 0 0,0 1 0,1 0 0,1 1 0,-1-3 0,2 1 0,-1 1 0,1 0 0,0-2-691,-3-6 1,-1-2-1,0 0 1,1 1 0,1 3 690,0 0 0,2 3 0,0 1 0,-1-3-446,0 3 0,-1-1 1,0-1-1,1 1 1,-1 1 445,-1-5 0,1 2 0,-1 1 0,1 0-18,0 4 1,1 2 0,-1-1 0,2 2 17,-2-11 0,0 1 0,1 2 524,1 10 1,1 1-1,-1 1-524,3 2 0,0 1 0,0 1 1151,-6-14 0,1 2-1151,2 5 0,2 4 1897,3 13 0,-3-1-1897,-6-3 0,-5-4 0,1 0 0,-8-15 0,-2-4 245,8 16 0,-3-4 0,0-2 1,0-2-246,4 3 0,0-3 0,1-2 0,0 2 0,1 0 0,-1-2 0,2 0 0,0 1 0,-1-3 162,2 5 0,0-2 0,0-1 0,0 1 0,2 2-162,-1-1 0,3 1 0,-1 2 0,1 0 160,-4-11 1,0 0 0,0 1-161,0-1 0,0 0 0,2 2 0,2 7 0,0 1 0,1 0 0,-1-6 0,0 0 0,1 1 0,2 5 0,1 0 0,0 1 0,-2-2 0,0-1 0,1 4 0,2-3 0,1 4 0,-2 1 0,1 3 0,2-9 0,0 7 2528,1 7-2528,6 19 1596,2 4-1596,5 14 1068,9 0-1068,10 0 0,0 0 0,-2 0 0,-13 0 0</inkml:trace>
  <inkml:trace contextRef="#ctx0" brushRef="#br0" timeOffset="51830">3780 8916 8191,'-11'24'0,"2"2"4740,9 34-4740,0 5 0,0-11 0,0-17 0,0-1 0,0 11 0,0 15 2858,0-11-2858,0-12 1758,0-14-1758,-4-35 6663,-5-17-6663,-1-30 0,-4 5 0,5-8 0,-4 9 0,6-5 0,-5 6 0,7 1 365,0 15-365,-1 6 0,5 11 0,-5 6 0,5 2 0,-1 1 0,2 1 0,0-1 0,0 7 0,0 8 0,0 3 0,2 3 0,16-7 0,8-4 0,15-6 0,14-10-969,3-6 969,-23 7 0,0 0 0,4-3 0,-1 2 0,22-2 0,-14 2 0,1 0 0,13 0 0,-24 4 0,-2 2 0,4 0 0,-19 5 0,-27 3 969,-6 11-969,-24 4 0,6 5 0,-2 3 0,-1-1 0,-1 0 0,-9 5 0,0 0-433,8-5 0,2-2 433,5-3 0,1-1 0,-19 7 0,9-3 0,2-3 0,14-5 0,-9 2 0,13-1 0,-7 4 866,9 3-866,1-1 0,6 1 0,0-7 0,7-1 0,-3-6 0,6 0 0,-6 0 0,5 0 0,28 12 0,5-2 0,5 0 0,3 2 0,3 0-772,12 7 1,-1-1 771,-17-10 0,-2-1 0,6 7 0,0 0-496,-5-6 0,0-1 496,0 2 0,0 1 0,16 4 0,-2-1 0,9 2 0,-20-6 0,-3 0 0,-5-4 1462,-5 1-1462,-8-7 1073,5 4-1073,-9-6 0,8 5 0,-8-2 0,7-2 0,-7 2 0,0-2 0,-4 2 0,-1 1 0,-2-4 0,5 3 0,-30-6 0,-12-1 0,-9-4 0,-3-5 0,-4-4 0,-2 0-966,-1-1 1,-1 0-1,0-1 966,4-2 0,0-1 0,3 1 0,-13-9 0,4 3-683,18 8 0,1 1 683,-10-6 0,0-1 0,3 4 0,2-1 0,3-2 0,2 0 0,2 3 0,1 0 0,-11-12 2672,14 6-2672,10 7 1591,5 2-1591,6 3 0,2-1 0,1 4 0,3-7 0,0-4 0,8-7 0,16-18 0,-2 12 0,7-6 0,2-1 0,5-5 0,3-3 0,3-2-494,-7 7 0,3-3 0,1-1 1,1 0-1,-3 3 494,4-2 0,-1 1 0,-1 1 0,1 0 0,2-4 0,1 0 0,0 2 0,-5 4-384,-3 8 0,-4 3 0,-1 3 384,4-8 0,-4 6 0,3 7 0,-26 20 0,-1 3 0</inkml:trace>
  <inkml:trace contextRef="#ctx0" brushRef="#br0" timeOffset="52532">3906 8859 8191,'-7'-10'0,"1"-2"5063,6-2-5063,0 1 2818,0-18-2818,0 14 1719,0-29-1719,0-7 3392,0 10 0,0-5-3392,0-9 0,0-3 0,3 9 0,0-1 0,1 1 0,2-15 0,0 3 0,0 14 0,1 5 0,3-1 0</inkml:trace>
  <inkml:trace contextRef="#ctx0" brushRef="#br0" timeOffset="54284">3964 801 8191,'-7'11'0,"5"11"5063,9-1-5063,13 16 2818,14-17-2818,21 2 859,-19-14 1,0-5-860,16-17 6784,-7-23-6784,-34-23 0,-9 23 0,-1 1 0,-1-8 0,-22-10 0,-2 39 0,-18-10 0,4 18 0,-3 3 0,-21 3 0,7 2 0,0 6 0,19 8 0,4 7 0,-2 10 0,6 7 0,11 5 0,7 4 0,3-1 0,6-1 0,18 18 0,7-31 0,7-5 0,4-10 0,1-3-285,1 2 0,-1-3 285,-2-5 0,-1-3 0,15-6 0,-12-7 0,1 0 0,-19-17 0,-11 5 0,-6-2 570,-26 12-570,-7 6 0,-6 3 0,13 3 0,8 0 0,13 4 0,-2 2 0,6-3 0,10 3 0,21-6 0,9-3 0,11-17 0,-14-3 0,-19-5 0,-9 5 0,-9 7 0,-8 6 0,3 2 0,-7 5 0,9 2 0,0 4 0,3 1 0,0-1 0,0-4 0</inkml:trace>
  <inkml:trace contextRef="#ctx0" brushRef="#br0" timeOffset="62597">20291 8598 24575,'0'-22'0,"-15"-18"0,-4-10 0,4 18 0,-2 0 0,-1 2 0,0 3 0,-7-16 0,-4 9 0,7 10 0,-1 4 0,3 3 0,2 4 0,1 5 0,3-2 0,-7 0 0,7 2 0,-13-2 0,5 6 0,-6 1 0,7 3 0,-6 0 0,2 0 0,-7 3 0,4 1 0,8 6 0,2 0 0,8 7 0,-3 1 0,1 4 0,0 5 0,-2 0 0,5 4 0,-5-4 0,5 4 0,-5 2 0,3-3 0,3 1 0,-1-8 0,9-4 0,-3 2 0,3-1 0,0 2 0,0 4 0,0-3 0,0 8 0,0-4 0,0 15 0,0-12 0,0 5 0,3-3 0,4-6 0,1 8 0,1-13 0,-5-5 0,5 2 0,-5-6 0,9 7 0,-6-6 0,6 0 0,-6-2 0,5 1 0,7 4 0,2-2 0,8 5 0,-8-12 0,1-1 0,6-6 0,6 0 0,6 0 0,-7 0 0,-10 0 0,-5 0 0,-1 0 0,-3-3 0,9-7 0,1-4 0,7-10 0,1-4 0,-1-4 0,-2-11 0,1-7 0,-6 5 0,0-6 0,-9 18 0,2-4 0,-1 5 0,-1-5 0,-4 12 0,0-2 0,-8 14 0,0 0 0,-3 4 0,0-3 0,0 3 0,0 0 0,0 0 0,0-1 0,-3 4 0,0-4 0,0 4 0,-3-9 0,5 7 0,-2-7 0,3 12 0,0 0 0</inkml:trace>
  <inkml:trace contextRef="#ctx0" brushRef="#br0" timeOffset="96728">13928 4920 24575,'-35'33'0,"-1"1"0,-1 6 0,-1 2 0,-3 5 0,-1 5-1434,12-12 0,0 2 0,1-1 1434,-6 12 0,2-1 0,4-10 0,2-1 0,4-4 0,2-2 0,-13 9 661,12-12 1,-1 2-662,-2 2 0,1-1 0,-13 20 0,16-23 0,0-1 0,4-2 0,1 0 0,-13 30 701,3-8-701,12-12 0,2-1 0,-2 1 0,5-6 0,1 2 0,-4 22 0,7-11 0,1 1 0,4-11 2278,0-13-2278,0 3 0,0-4 0,3-1 0,14 3 0,10 5 0,23 5 0,-18-10 0,3 0 0,2-3 0,3-1 0,2 2 0,2-2 0,-1-5 0,0-4 0,18 2 0,-1-5 0,-22-8 0,0 0 0,8 0 0,-7 0 0,4-4 0,-2-4 0,-3-2 0,4-6 0,-4 4 0,14-16 0,-11 3 0,9-13 0,-9 0 0,-14 7 0,4-7 0,-9 0 0,6-8 0,-8 2 0,0-3 0,-6 3 0,0-5 0,-1-1 0,-4-4 0,-3 20 0,1 0 0,3-26 0,-5 7 0,-1-1 0,-2 13 0,0 0 0,-1-17 0,-2-4 0,-3-1 0,-2 0 0,-1 8 0,-1 2 0,1 2 0,-3 3 0,-9-9 0,10 24 0,-2 8 0,4 3 0,0 4 0,-9-11 0,0 2 0,-14-10 0,6 10 0,-5-1 0,-11 5 0,-16-3 0,19 14 0,0 2-921,-25-3 921,-3 8 0,31 4 0,-1 2 0,0 9 0,0 4 0,-5-1 0,2 5 0,5 9 0,6 2 0,0 3 0,5-5 0</inkml:trace>
  <inkml:trace contextRef="#ctx0" brushRef="#br0" timeOffset="98428">13351 6963 8191,'-3'-17'0,"5"-40"1006,9 7 1,7-10 0,1-4-1007,-1 7 0,1-4 0,2-2 0,0-1 0,-1 5 0,-1-2 0,2-1 0,0-1 0,1 0-158,-2 7 1,2-2-1,0 0 1,0 1-1,0 1 1,-3 3 157,2-9 0,-2 3 0,-1 2 0,1-1 0,0-1 0,1 0 0,-1 2 0,-1 2 184,1-1 0,-2 2 1,-1 1-185,-1 5 0,0 1 0,0 0 657,0 1 0,0 0 0,-1 2-657,4-15 0,0 1 317,-3 14 0,0 1 1,0 0-318,6-18 0,1 0 0,-3 11 0,2-3 0,0 4 2168,7-11 0,0 4-2168,-3 3 0,1 4 0,-7 16 0,0 5 0,8-10 3337,-8 16-3337,-5 7 2709,0-6-2709,-1 7 451,5-4-451,-4 4 0,1 0 0,0-2 0,-5 3 0,5 0 0,-8 4 0,-14 6 0,-15 0 0,-14 3 0,-7 0 0,-12 9 0,4 1 0,0 8 0,0 4 0,11-1 0,-3 1 0,5 3 0,14-12 0,-3 6 0,16-12 0,-5 6 0,12-7 0,-1 3 0,10-6 0,6-1 0,30-9 0,20-11 0,-20 6 0,1-2 0,-5 0 0,-2 2 0,21-9 0,-28 14 0,-12 4 0,-7 3 0,-6 5 0,2-1 0,-4 7 0,1 3 0,-2 14 0,4 11 0,-3 25 0,1-31 0,-1 1 0,0 6 0,-2 0 0,1 11 0,0-5 0,0-31 0,0 5 0,0-12 0,0 5 0,0-7 0,0-3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4:44.028"/>
    </inkml:context>
    <inkml:brush xml:id="br0">
      <inkml:brushProperty name="width" value="0.05292" units="cm"/>
      <inkml:brushProperty name="height" value="0.05292" units="cm"/>
      <inkml:brushProperty name="color" value="#FF0000"/>
    </inkml:brush>
  </inkml:definitions>
  <inkml:trace contextRef="#ctx0" brushRef="#br0">27552 9300 24575,'-17'0'0,"-27"0"0,1-8 0,0 0 0,-7-6-892,8-1 0,-5-3 1,-2-2-1,0 0 892,1 1 0,-1 1 0,-1-2 0,-5-1-601,-1-1 1,-4-2 0,-3-2 0,-2 0 0,1 1 0,1 1 600,5 4 0,0 1 0,1 0 0,-1 1 0,-1 0 0,0-1 0,4 1 0,-1 0 0,-1-1 0,0 0 0,0 1 0,1 1 0,-1 1 0,-7-2 0,-1 2 0,0 1 0,1 0 0,2 1 0,3 0-496,-10-3 0,4 2 0,2 0 0,1 1 496,0 1 0,1 1 0,1 1 0,6 0 0,5 1 0,3-1 0,1 2-438,-2 0 0,1 1 0,0-1 438,-18-3 0,1 0 0,3 1 0,1-2 0,-5-2 0,0 0 0,4 3 0,-1-1 0,17 2 0,-1-1 0,-2-1 0,-9-2 0,-3 0 0,0-2 120,5 0 1,-1-1-1,-1-1-120,3 1 0,-3-1 0,0-1 0,3 0 0,-5-4 0,2 1 0,1-1 0,1 0 0,0 0 0,3 1 0,-4-3 0,5 1 0,8 6 0,4 2 0,-12-1 2283,-4 1-2283,3 7 0,1-4 0,1 2 0,1 2 0,3-3 0,-4 4 0,0-4 0,15 4 0,-1 0 0,-20-10 0,15 6 0,0-1 1954,10-1 1,0 0-1955,-9-5 0,0-1 0,10 3 0,0 0 0,-3 1 0,3 1 0,-2-9 2173,-6 3-2173,12 5 1164,-7-2-1164,3 1 576,1 5-576,0-1 0,5 8 0,5 2 0,-3-3 0,3 3 0,-4-3 0,-10 3 0,-3 0 0,-9 1 0,4 3 0,0 0 0,5-3 0,9 2 0,3-5 0,13 5 0,0-2 0,4 3 0,35 8 0,-13 1 0,38 8 0,-1 11 0,0-2 0,1 3 0,-18-7 0,-14-7 0,-4-1 0,0-3 0,-2 4 0,-3-4 0,3 5 0,-12-10 0,-19-18 0,-32-11 0,13 0 0,-4-1 0,-8-1 0,-2 0 0,4 0 0,1 0 0,3 3 0,3 1 0,-19-11 0,16 10 0,18 11 0,7 2 0,9 9 0,3-6 0,3 3 0,29-4 0,14 0 0,-9 1 0,2 0 0,30-2 0,-3-7 0,-27 10 0,-1-5 0,-17 5 0,4 1 0,-10 1 0,-2 3 0</inkml:trace>
  <inkml:trace contextRef="#ctx0" brushRef="#br0" timeOffset="2418">21308 7280 8191,'24'3'0,"7"-2"0,10-3 546,4-6 1,9-5 0,5-2 0,1 0-547,-10 3 0,3 0 0,1 0 0,2-1 0,1-1 0,2-1 0,-5 0 0,3-1 0,1-1 0,1-1 0,1 0 0,-1 0 0,1 0 0,-1 1-105,-1 0 1,-1 1 0,1 0-1,0 0 1,0 0 0,-1 0-1,1-1 1,0 0 104,2 0 0,1-2 0,0 0 0,0 0 0,-1 0 0,-1 1 0,-3 1 0,-2 1-13,7-2 1,-3 1-1,-3 2 1,0-1-1,1 0 13,5-2 0,0 0 0,1-1 0,-2 1 0,-2 0 151,2-1 1,-2-1-1,-2 1 1,-1 2-152,7-2 0,-2 2 0,2-3 0,-3-1 0,3-4 0,0 0 0,1 1-231,-11 6 0,0 1 0,0 1 1,1-2-1,-1 0 231,0-2 0,-1-2 0,0 0 0,2 0 0,2 0 0,0 2 0,3 1 0,0 0 0,2 0 0,-2 0 0,-2-1 306,5-3 0,-1-1 0,-1 0 0,-2 1 0,0 1-306,2 0 0,0 0 0,-3 2 0,-2 1 699,3-2 1,-3 0 0,-2 3-700,-3 3 0,-1 3 0,-3 0 0,8 1 0,-1 2 0,6-2 0,5-2 0,-9-2 0,6-3 0,2-1 0,-3 1-8,-8 4 1,-3 0 0,0 0-1,1-1 8,4-2 0,-1-1 0,2 0 0,2-1 0,-1 2 0,5-1 0,-1 0 0,-1 0 0,-6 2 1030,3-3 1,-6 1 0,5 0-1031,-5 2 0,6 0 0,0-1 0,0 1 0,-5 0 0,11-3 0,-4 1 0,-1 2 273,-3 1 0,0 1 1,-1 0-274,0 0 0,0-1 0,-2 3 0,16-2 0,-2 1 0,-7 0 0,-2 0 0,-9 6 0,-5 0 0,-2-1 733,-8 0-733,-12 4 4566,-2 1-4566,-4 0 1664,-6 0-1664,-2-3 1169,-12 3-1169,-28-8 0,0-2 0,-4-3 0,-8-3 0,-1-2 0,-4-4 0,1-2-594,12 3 1,2 1 593,8 5 0,1 1 0,-17-10 0,11 7 0,3 4 0,9 5 0,4 0 0,0 4 0,2 0 1187,5 4-1187,-1-3 0,9 3 0,6-3 0,12-1 0,25-1 0,7 3 0,10 1 0,-3 4 0,-4 0 0,6 0 0,-6 0 0,-1 0 0,3 7 0,-1 8 0,-1 8 0,-13 9 0,-9 1 0,-13 0 0,-2-4 0,-8 2 0,-2-3 0,-3 9 0,0-4 0,0 9 0,-13 21 0,1-25 0,-5 2 0,-4 6 0,-5 0 0,-8 4 0,-4-1 0,4-9 0,0-3 0,2-2 0,1-3 0,-16 12 0,24-22 0,8-10 0,9-6 0,0 0 0,0-3 0,2 0 0,2-3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5:49.225"/>
    </inkml:context>
    <inkml:brush xml:id="br0">
      <inkml:brushProperty name="width" value="0.05292" units="cm"/>
      <inkml:brushProperty name="height" value="0.05292" units="cm"/>
      <inkml:brushProperty name="color" value="#FF0000"/>
    </inkml:brush>
  </inkml:definitions>
  <inkml:trace contextRef="#ctx0" brushRef="#br0">23896 5615 24575,'17'0'0,"3"0"0,26 10 0,12 0 0,-20 1 0,0 2 0,4 0 0,2 0 0,11 3 0,-2 0 0,-19-5 0,0 1 0,19 4 0,0 0 0,-18-6 0,-1-1 0,13 4 0,2 1-1752,-3-2 0,0 0 1752,-1-4 0,0 0 0,-3 2 0,0 0-156,-1-2 0,1 0 156,21 2 0,4 1 0,-22-2 0,0 0 0,2-1-375,15 0 0,3 0 0,-1-1 375,-8 0 0,-1 1 0,1-2 0,2-1 0,1-1 0,-5-2 0,0 2 0,-3-3-4,-3 0 1,-1-5 3,14-19 0,-1-6 0,-16 9 0,4-3-31,1-4 1,7-6 0,4-3 0,0-2 30,-9 4 0,2-2 0,0-2 0,0 0 0,1 1-526,-7 6 1,-1 1 0,1 0-1,0-1 1,1-1 0,1-1 525,1-3 0,1-2 0,2-1 0,0 0 0,-1-2 0,0 1 0,-1 0 0,-4 3 0,-1-1 0,0 0 0,-1 0 0,0 0 0,0-1 0,1 0 0,0 0 0,1-1 0,-1 0 0,1-1 0,-1 1 0,-2 0 0,0 0-406,1-3 0,0-1 0,-2 1 1,-1 0-1,0 1 0,-2 2 406,1 0 0,-2 1 0,0 2 0,-1 0 0,-1 0 0,4-4 0,-2 0 0,0 0 0,-1 1-188,-2 2 0,0 0 0,-1-1 0,1 0 188,6-7 0,1-2 0,-1-1 0,0-1 0,-6 7 0,-1-3 0,0 1 0,-1-1 0,-2 3 489,-1-2 1,-2 1 0,-1 2 0,0-1-490,7-13 0,-2 1 0,-1 3 0,1-5 0,-2 1 474,-11 14 1,-1-1 0,3-3-475,3 0 0,3-3 0,2-1 0,-2-4-128,-3 1 1,0-4 0,0-1 0,0 0-1,-1 2 128,4-5 0,0 2 0,-1 0 0,-2 0 0,-1 0 0,-2-1 0,0 2 0,-3 3-113,0 1 1,-2 2 0,-1 4 112,5-9 0,-2 2 0,-1 2 0,-1 3 0,-4 15 0,-2 3 0,3-13 0,1 7 0,-3 5 1541,1 8-1541,-2 3 0,-5 10 0,-3 9 0</inkml:trace>
  <inkml:trace contextRef="#ctx0" brushRef="#br0" timeOffset="3252">27355 5051 24575,'0'39'0,"6"-5"0,7 2 0,-1-15 0,6-8 0,-8-7 0,3-2 0,1-1 0,-1-3 0,-3 0 0,3 0 0,-6-6 0,2 1 0,-2-7 0,2-1 0,-5-1 0,2-4 0,-6 1 0,0 4 0,-3 1 0,0 9 0,-10 0 0,2 3 0,-6 0 0,3 0 0,4 0 0,1 0 0,3 0 0,-1 5 0,4 9 0,0 6 0,6 0 0,13-4 0,10-10 0,1-3 0,0-6 0,-13-7 0,-1-12 0,-1-1 0,-5-5 0,-7 4 0,-11 8 0,-4 0 0,-21 12 0,4 0 0,-8 4 0,18 0 0,6 0 0,10 0 0,3 3 0,0 3 0,-3 4 0,1 10 0,-8-2 0,6 3 0,-13 6 0,1-2 0,-9 10 0,6-9 0,2 1 0,0-7 0,5-1 0,-2 0 0,2-6 0,7-3 0,-4-1 0,9-3 0,-6 3 0,5 0 0,-5 3 0,6 0 0,0-10 0,14-8 0,7-13 0,17-11 0,-8 7 0,3-3 0,11-11 0,3-2 0,-10 10 0,0-1 0,1 0 0,-1-2 0,-1 0 0,1 0-743,18-11 1,-3 2 742,-17 12 0,-1 1 0,0 2 0,-1 0 0,-2 2 0,-1 1 0,0 0 0,-1 1 0,1 0 0,0 0 0,1 0 0,-1 1 0,8-6 0,6-4 0,-7 6 0,10-12 0,-1-1 1485,3-2-1485,-9 0 0,-6 12 0,-10 3 0,-1 2 0,-1 2 0,-6-1 0,6 4 0,-12 2 0,3 9 0,-4-3 0,3 4 0,-13 8 0,-13 13 0,-17 15 0,-19 10-713,23-16 0,-1 1 713,-3 2 0,-2 0 0,-8 7 0,0 1 0,6-4 0,2 0 0,-2 1 0,1 1 0,-2 2 0,2 1 0,5-2 0,0 0 0,-11 10 0,2 1 0,9-3 0,2-2 0,2-6 0,2-1 0,5-4 0,3 0 0,-13 15 0,5-9 0,-7 18 0,7-20 0,-9 22 0,4-21 1426,1 9-1426,-7-6 0,9-6 0,-4 5 0,5-9 0,8-2 0,1-6 0,5-3 0,-1-5 0,1 4 0,0-7 0,5 4 0,-4-5 0,5 3 0,-6-1 0,0 1 0,-7 9 0,-7-1 0,-1 5 0,3-5 0,6-5 0,0 3 0,4-8 0,-1 4 0,3-2 0,6-4 0,-6 7 0,-3 7 0,3-1 0,-7 13 0,8-9 0,4-6 0,1-7 0</inkml:trace>
  <inkml:trace contextRef="#ctx0" brushRef="#br0" timeOffset="5566">29615 2267 24575,'32'0'0,"-3"0"0,8 0 0,-9 0 0,-2 0 0,-5 0 0,-3 0 0,-4 0 0,-5 0 0,-5-3 0,-4 3 0,-17-6 0,-13 5 0,-15-2 0,-9 3 0,15 6 0,10 1 0,16 6 0,10 1 0,0 3 0,3-3 0,3 13 0,12-14 0,1 7 0,29-12 0,-9-4 0,9 0 0,-20-7 0,-10-1 0,-12-2 0,-3 3 0,-3 0 0,-9 9 0,1 1 0,-1 3 0,5 2 0,4-5 0,1-2 0,-1-2 0,-6-3 0,3 0 0,-3 3 0,6 0 0,0-7 0,3-14 0,5-12 0,3-8 0,6-12 0,3-6 0,-2 7 0,1-3 0,2 1-755,1 3 0,1 0 0,0 2 755,2-14 0,0 5 0,-3 14 0,0 2-56,-3 3 1,-2 3 55,10-14 0,-8 15 0,0 2 0,1-2 0,4-10 0,-1 4 0,-2-5 0,8-10 0,-8 12 0,5-16 0,-3 3 2250,1-2-2250,-1-3 0,-8 25 126,-3 7-126,-8 7 0,5 6 0,-5-6 0,2 10 0,0-3 0,-3 3 0,3 29 0,-20 37 0,4 0 0,-3 9 0,-1-5 0,-3 4 0,1 0 0,3-5 0,-1 0 0,0 2 0,0-2 0,-1 3 0,0 0 0,1-4-244,2-3 1,1-3 0,-1 3 243,0-3 0,-1 4 0,0-1 0,1-3-801,-4 4 0,1-2 0,1-2 801,3-3 0,1-1 0,-1-2 0,-8 18 0,0-5 0,8-17 0,1-1-548,-6 11 1,-1-2 547,4-11 0,0-1 0,0 7 0,-1 0 0,0-9 0,1-1 300,4-2 0,0 1-300,-4 1 0,0-1 2335,-8 24-2335,2-9 0,3-11 1293,4-10-1293,2-8 0,6-6 0,0-1 0,4-4 0,1-6 0,1 3 0,-2-6 0,3 3 0</inkml:trace>
  <inkml:trace contextRef="#ctx0" brushRef="#br0" timeOffset="6716">27513 5190 24575,'0'41'0,"0"-6"0,0 4 0,0 3 0,0 4 0,0 2 0,0 5 0,0 1 0,0-2-1030,0 6 0,0-2 1030,0 2 0,0-4-18,0-17 1,0-3 17,0 23 251,0-23 1,0-1-252,0 9 0,0-8 0,0 10 1028,0-20-1028,0-1 564,0-10-564,0-1 0,0-2 0,0-2 0,0-2 0,0 0 0,0-3 0,0-1 0</inkml:trace>
  <inkml:trace contextRef="#ctx0" brushRef="#br0" timeOffset="8253">29711 2294 8191,'-3'27'0,"1"16"1883,2-9 1,0 5-1884,0 13 0,0 3 0,0 0 0,0 1 0,0-12 0,0 3 0,0-1 499,0-1 0,0 0 0,0-1-499,0 1 0,0-1 0,0 3 0,0 11 0,0 3 0,0-6 0,0-6 0,0-1 0,0 7 0,0 4 0,0-5 982,0-8 0,0-2-982,0 21 0,0 3 0,0-19 0,0 1 0,0-1 1672,0-3 1,0 0 0,0 0-1673,0 6 0,0 1 0,0-3-7,0 5 1,0-3 6,0-7 0,0-2 0,0-1 0,0-2 0,0 12 708,0-9 0,0 0-708,0 8 0,0 4 0,0-1 0,0-3 93,0 13-93,0 3 323,0-32-1,0 0-322,0 29 0,0-1 0,0-17 1482,0-5-1482,0-10 515,0-8-515,0 4 0,0-5 0,0 0 0,3 0 0,1 0 0,7 10 0,-3 2 0,2 3 0,0-2 0,-3-5 0,0-11 0,-1 3 0,-5-12 0,5 4 0,-6-1 0,3-3 0,0 0 0,-2-1 0,1 1 0,-2 0 0,0-3 0,0-4 0</inkml:trace>
  <inkml:trace contextRef="#ctx0" brushRef="#br0" timeOffset="11232">27515 5690 24575,'34'0'0,"11"0"0,-5 0 0,15 0 0,5 0 0,-14 0 0,-4-2 0,3-2 0,-11 2 0,3 0 0,8-2 0,6 0 0,-2 1 0,4 0 0,1 1 0,-6 0 0,3 1 0,-3 0 0,4 0 0,-4 2 0,-4-1 0,-2 0 0,24 0 0,-23 0 0,-1 0 0,1 0 0,0-8 0,-5 6 0,12-6 0,-19 8 0,9 0 0,-12 0 0,1 0 0,3 0 0,-2-3 0,-6 2 0,1-2 0,-3 3 0,-2 0 0,-3 0 0,0 0 0,1 0 0,10 0 0,5 0 0,3 0 0,3 0 0,-17 0 0,0 0 0,-13 0 0,1 0 0,-1 0 0,-36 0 0,8 0 0,-25 0 0,18-3 0,0 2 0,3-5 0,-4 2 0,9 0 0,1-2 0,4 5 0,0-5 0,0 3 0,4-1 0,15 1 0,8 3 0,35 0 0,-7 0 0,19 0 0,-27 0 0,1 0 0,-1 2 0,0 0 0,3 0 0,-2 0 0,9 2 0,-21-1 0,-11 0 0,-5-2 0,-1 4 0,-3-2 0,-3 5 0,-6-4 0,2 4 0,-8-7 0,2 1 0,-3-2 0,-1 0 0,1 0 0,-1 0 0,-3 0 0,3 0 0,-7 0 0,3 0 0,-8 0 0,3 0 0,-10-9 0,8-2 0,0-7 0,6 5 0,8 0 0,2 3 0,-1-1 0,3 2 0,-3-1 0,4 3 0,-6-5 0,4 5 0,-7-8 0,5 8 0,-2-5 0,2 8 0,2 1 0,17 3 0,5 0 0,16 0 0,21 8 0,-6 0 0,11 8 0,-23-5 0,-13-2 0,-11-5 0,-3-1 0,0-1 0,0-1 0,-3 4 0,2-2 0,-4 3 0,4 3 0,-2-3 0,0 3 0,0-3 0,-3 0 0,0 0 0,0 0 0,0 0 0,0 0 0,0 0 0,0 0 0,-6 3 0,-6 2 0,-6 2 0,-14 13 0,-3-3 0,-2 4 0,12-10 0,10-8 0,6 0 0,2-3 0,1 3 0,0-3 0,6 3 0,-6 1 0,5 8 0,-2-1 0,3 5 0,0-10 0,0-2 0</inkml:trace>
  <inkml:trace contextRef="#ctx0" brushRef="#br0" timeOffset="12819">27619 5647 8191,'14'-6'0,"6"-9"4386,21-1-4386,-12-1 2897,-6 10-2897,-15 1 1801,0 5-1801,-4-1 6528,-14 17-6528,-12 10 0,1 0 0,-3 1 0,-19 14 0,6 3 0,14-23 772,9-3-772,1-7 0,3-1 0,3-3 0,2 3 0,1-5 0,3 2 0,19-3 0,17 12 0,20 6 0,4 6 0,-15-7 0,-12-6 0,-15-7 0,-7-1 0,-1-2 0,-3 1 0,0-5 0,-2 6 0,1-6 0,1 8 0,0-4 0,3 5 0,12 18 0,-14-18 0,10 16 0</inkml:trace>
  <inkml:trace contextRef="#ctx0" brushRef="#br0" timeOffset="17616">28205 6088 8191,'0'15'0,"0"30"2531,0-12 1,0 2-2532,0 10 0,0-1 2818,0 18-2818,0-11 429,0-19 1,0-19 0,0-7 0</inkml:trace>
  <inkml:trace contextRef="#ctx0" brushRef="#br0" timeOffset="18598">28364 6097 24575,'0'13'0,"0"1"0,0 18 0,0-8 0,0 12 0,0-7 0,0 1 0,0-6 0,0-1 0,0-13 0,0 2 0,0-6 0,0 0 0,0-1 0,0 1 0,0 0 0,0 3 0,0 0 0,0 3 0,0-2 0,0-2 0,0 1 0,0 1 0,0-1 0,0 0 0,0 0 0,0-2 0,0 5 0,0-1 0,3 6 0,1 1 0,0-6 0,-1-2 0</inkml:trace>
  <inkml:trace contextRef="#ctx0" brushRef="#br0" timeOffset="21465">28735 6280 15732,'-3'2'0,"1"2"3800,2 5-3800,3 1 1526,6 9-1526,-1-4 818,14 14-818,-16-17 2699,8 7-2699,-10-14 0,1-1 0,1-2 0,3-17 0,8-8 0,5-17 0,10 0 0,-12 10 0,3 6 0,-10 11 0,-2 6 0,3-2 0,-7 9 0,1-3 0,1 8 0,4 12 0,4 8 0,3 10 0,-5-9 0,1 0 0,-9-16 0,2 2 0,-3-3 0,-1-2 0,1-1 0,0-10 0,0-3 0,0-20 0,5-4 0,0-12 0,3 6 0,-1 6 0,-3 14 0,-3 5 0,-2 9 0,-2 0 0,3 1 0,-3 1 0,0-2 0</inkml:trace>
  <inkml:trace contextRef="#ctx0" brushRef="#br0" timeOffset="22082">29405 6208 24575,'35'0'0,"-1"0"0,31 0 0,-1 0 0,-18 0 0,-16 0 0,-15 0 0,-9 0 0,-2 0 0,-2 0 0</inkml:trace>
  <inkml:trace contextRef="#ctx0" brushRef="#br0" timeOffset="23700">29920 6144 24575,'0'3'0,"0"4"0,0 6 0,0 1 0,0-4 0,0-2 0,0 0 0,0 1 0,0 3 0,2 0 0,2 0 0,2 0 0,-3-3 0,2 3 0,-1-6 0,4 0 0,-1-3 0,4 0 0,2-3 0,-1 3 0,4 0 0,-7-3 0,-3 6 0,-1-6 0,-4 5 0,4-4 0,-4 4 0,4-4 0,-2 1 0,6-2 0,4-12 0,0 3 0,4-14 0,3-1 0,-7 4 0,6-3 0,-12 13 0,2 1 0,0 3 0,-5-1 0,1 9 0,-5 2 0,3 9 0,1 0 0,2 0 0,1-3 0,-4-1 0,2-3 0,-4 3 0,4-5 0,1 1 0,1-5 0,4 0 0,-5 0 0,3 0 0,-3 0 0,3 0 0,-3 0 0,3-2 0,0-5 0,2-3 0,2-7 0,-2-1 0,10-19 0,-4-2 0,5-7 0,-8 13 0,-4 9 0,-3 14 0,-1 3 0,-3 2 0,0 4 0,-3-1 0</inkml:trace>
  <inkml:trace contextRef="#ctx0" brushRef="#br0" timeOffset="24433">30453 5825 8191,'0'6'0,"0"3"5063,0 12-5063,0 1 2818,0-12-2818,0 2 0,0-9 0,0 0 0</inkml:trace>
  <inkml:trace contextRef="#ctx0" brushRef="#br0" timeOffset="25282">30760 5879 24575,'0'33'0,"0"-6"0,0 19 0,0-2 0,0 7 0,0-3 0,0-17 0,0-6 0,0-9 0,0-4 0,0-1 0,0 2 0,0 0 0,0-3 0,0 2 0,0-5 0,0 5 0,0 1 0,0 3 0,0 0 0,0-3 0,0-5 0,0-2 0,3 0 0,-3 0 0,3-2 0,-3-2 0</inkml:trace>
  <inkml:trace contextRef="#ctx0" brushRef="#br0" timeOffset="26152">30900 5947 24575,'0'60'0,"0"6"0,0-22 0,0-1 0,0 24 0,0-31 0,0 0 0,0 11 0,0-7 0,0-3 0,0-14 0,0-11 0,0-3 0,0-3 0,0-3 0,0 0 0</inkml:trace>
  <inkml:trace contextRef="#ctx0" brushRef="#br0" timeOffset="27566">30510 5800 24575,'0'23'0,"0"-3"0,0-3 0,0 0 0,0-3 0,0 10 0,0-13 0,0 8 0,0-7 0,3 8 0,-2 4 0,5 0 0,-6-8 0,3-4 0,-3-6 0,0 0 0,0 0 0,0 0 0,0 0 0,0 0 0,0-13 0,0-3 0,0-10 0,0-1 0,0 7 0,-6-13 0,2 5 0,-9-5 0,6 4 0,-2 7 0,5 3 0,1 4 0,0 3 0,3 0 0,-3 0 0,3-2 0,0-2 0,0 1 0,-3 0 0,3 3 0,-3 0 0,3 0 0,0 3 0,0 1 0</inkml:trace>
  <inkml:trace contextRef="#ctx0" brushRef="#br0" timeOffset="30882">21966 7629 8891,'0'-6'0,"0"-7"5114,-10 17-5114,-8 4 2713,-16 22-2713,3 2 0,-3 4 0,-3 0 0,-4 3-355,6-5 1,-3 4-1,-2 2 1,3-3 354,-5 4 0,1-1 0,-1 1 0,6-5 0,-1 1 0,1-1 0,3-3 1817,-7 7 1,3-2-1818,-1 3 0,2-3 0,8-14 0,0-1 0,-7 11 0,-1 1 0,6-10 0,-1 1 0,-8 12 0,1 1 0,8-3 0,0 0 0,-10 12 0,1 2 0,9-7 0,3 2 0,1 4 0,1 0 0,4-7 0,1-2 1756,5-3 0,2-2-1756,-7 17 0,8-15 1567,4-5-1567,3-5 0,-2 0 0,7-5 0,-7 0 0,6 0 561,-2 0-561,3 0 0,0 4 0,0-3 0,0 22 0,7 1 0,1-11 0,5 3 0,9 4 0,6 1 0,6 8 0,3-1 0,3-1 0,1-1 0,1 1 0,-2-2-442,-11-17 0,-2-3 442,0 0 0,-3-3 0,6 1 0,-2-4 0,1 2 0,22 6 0,-1-9 0,9 1 0,-1-2 0,5 2 0,6-1-694,-16-4 1,4-1 0,2 1 0,1 0 0,-1 0 693,4 1 0,2 1 0,-1 0 0,1 0 0,-2-1-844,-5-2 1,1 0 0,-2 0 0,0-1 0,-2 0 843,6 3 0,-2-1 0,-1 0 0,0-1 0,-2-1 0,0-1 0,-2-1 0,-2-1-570,1 0 0,-3-1 0,1-1 570,12 3 0,3 1 0,-7-3 0,-1-4 0,-4-1 0,-3 1 0,-1-1-34,-5 1 0,2-1 34,17 3 0,2 0 0,-15-2 0,1 0 0,-7-1 0,2 0 0,0 1 0,0 3 0,0 2 0,-1 0 0,-3 0 0,0 0 0,0 1 311,1 0 1,0 1 0,-2 1-312,9 4 0,-5-3 4594,13-4-4594,-21-6 0,4-2 0,9-10 0,6-5-316,-7 3 1,4-2 0,4-2 0,0 0 315,-5-1 0,1-2 0,1 0 0,0 0 0,-1 0-645,1 0 1,0 1 0,-1-1 0,0 0 0,-1 0 644,12-5 0,-1 0 0,-2-1 0,-4 2 0,-1-1 0,-4 1 0,-1-1 0,-1 0 0,-1-1 0,-1 0-199,-6 3 0,-2 0 1,-2 1 198,9-5 0,-2 0-68,11-5 0,-1-1 68,-16 7 0,1-1 0,5-3 0,4-4 0,-3 2 0,3-3 0,-1-1 0,-3 1 0,2-3 0,-6 3 811,-10 6 1,-2 0-812,17-13 0,-2-1 0,-18 12 0,-3-1 0,3 0 0,-1-2 0,0-2 0,-2-2 1790,-2 0 0,-1-2-1790,-4-6 0,0 1 0,-1 4 0,-1-1 0,2-23 0,-3 1 918,-10 27 1,-1-1-919,4-19 0,-1-5 0,-5 11 0,-1-2 0,-1-1 0,2-2 0,-1-3 0,-1-1-338,0 4 0,-1-1 1,-2-2-1,-1 0 338,-2-5 0,-2 0 0,-3 0 0,-2 2 0,-2 3 0,-2 1 0,-3 1 0,-3 1 0,-4 0 0,-4 0 0,-1 3 0,0 3-532,-4-3 0,0 4 1,-3 5 531,1 10 0,-2 4 0,1 5 0,-9 2 0,0 5-756,-2 2 0,-1 2 756,-10 1 0,-1 1 0,18 4 0,0 0 0,-1 0-662,1 0 1,-1-1 0,-2 1 661,-2 1 0,-2-1 0,-2 1 0,2-1 0,-8-2 0,1-2 0,-5 2 0,9 1 0,-4 1 0,-2-1 0,-3 1 0,-1-1 0,3 0 0,-3-1 0,-1 1 0,-1-1 0,-1 1 0,0 0 0,5 2 0,-1 0 0,0 1 0,-1 0 0,-1 0 0,1 1 0,-1-2 0,7 1 0,0 0 0,-1 0 0,-1-1 0,1 1 0,1 0 0,0 1 0,0 0 0,-3 0 0,1 1 0,-1 0 0,2 0 0,0 0 0,1 0 0,1 1 0,-1-1 0,0 0 0,1 0 0,2 0 0,0 0 0,3 0-552,-13 0 1,2 0-1,3 0 1,1 0 551,-8 0 0,2 0 0,3 0 0,12 0 0,2 0 0,3 0 498,-7 0 0,0 0-498,-11 0 0,3 0 0,15 0 0,5 0 0,-21 0 1141,12 0-1141,-12 0 2640,1 3-2640,27 0 0,-1 2 2530,0 1 1,1 0-2531,-11 6 0,5-1 0,1 11 0,23-15 0,-11 11 0</inkml:trace>
  <inkml:trace contextRef="#ctx0" brushRef="#br0" timeOffset="32515">27077 4774 24575,'-20'-7'0,"-19"-36"0,9 7 0,-1-4 0,-1 0 0,0-2-2144,-1-9 1,2 4 2143,-8 2 0,13 9 0,15 25 0</inkml:trace>
  <inkml:trace contextRef="#ctx0" brushRef="#br0" timeOffset="33715">26037 3741 8191,'-3'9'0,"23"25"2531,-3-4 1,4 2-2532,7 4 0,1-2 0,-1-1 0,-1-3 0,13 10 0,-16-16 2818,-7-6-2818,-3-8 1719,-1 6-1719,-6-9 6784,1 5-6784,-4-8 0,1-2 0,1-2 0,0 0 0,0 0 0,0 0 0,2-11 0,0-20 0,6-21 0,-9 15 0,-1-1 0,8-24 0,-7 0 0,3 5 0,-7 15 0,6-4 0,-7 16 0,4 6 0,-4 2 0,0 1 0,0 3 0,0-10 0,0 3 0,0-6 0,-3 7 0,-10-1 0,-3 10 0,-8-1 0,-16 4 0,9 7 0,-15-2 0,9 7 0,4 0 0,1 0 0,5 0 0,5 0 0,-2 0 0,6 3 0,2 0 0,10 3 0,3 0 0,3 0 0,0 0 0,0-2 0,0-2 0</inkml:trace>
  <inkml:trace contextRef="#ctx0" brushRef="#br0" timeOffset="34598">26892 3011 24575,'-46'0'0,"18"0"0,-21 0 0,21 0 0,1 0 0,5 0 0,4 0 0,8 0 0,1 0 0,5 17 0,2 12 0,2 36 0,0-29 0,0 1 0,0 10 0,0 4 0,0-5 0,0 4 0,0-4-726,-1-2 1,2 0 725,1 1 0,2 4 0,-1-7 0,-1 11-429,9-7 1,0 1 428,1 14 0,-4-23 0,2-1 0,10 21 0,-7-9 0,6 6 1385,-5-7-1385,-3-17 923,-3-4-923,-3-11 0,-4-2 0,2 2 0,-1-6 0,-1 2 0,5-2 0,-3 9 0,4-4 0,-3-1 0,-1-8 0</inkml:trace>
  <inkml:trace contextRef="#ctx0" brushRef="#br0" timeOffset="35782">26719 3668 24575,'-28'0'0,"-3"0"0,-11 0 0,7 0 0,-6 0 0,10-7 0,11 5 0,-5-5 0,5 7 0,5 0 0,-1 0 0,10 0 0,0 0 0,5 0 0,5 0 0,11 0 0,-7 0 0,4 0 0</inkml:trace>
  <inkml:trace contextRef="#ctx0" brushRef="#br0" timeOffset="37299">27046 3162 24575,'3'3'0,"-1"0"0,-2 6 0,3-2 0,-3 2 0,3-4 0,-3 1 0,0 2 0,0-1 0,0 2 0,0-3 0,0-1 0,0 2 0,0-2 0,0 7 0,-3-1 0,0 2 0,-4 5 0,1-3 0,-1 10 0,0-1 0,0 6 0,4 2 0,-1 3 0,4-6 0,0-5 0,0-7 0,0-3 0,0-1 0,0 3 0,0-3 0,0 3 0,0-4 0,0-3 0,0 0 0,0 3 0,0-5 0,0 8 0,3-8 0,0 2 0,1 0 0,1-2 0,-1 3 0,2-1 0,0-2 0,1 8 0,2-2 0,0 3 0,4 0 0,-13-4 0,4-6 0,-10 0 0</inkml:trace>
  <inkml:trace contextRef="#ctx0" brushRef="#br0" timeOffset="39532">27197 3542 24575,'0'19'0,"10"21"0,7-3 0,6 13 0,-4-16 0,-6-7 0,-3-6 0,-2 4 0,1-7 0,-2 1 0,-1-15 0,0 5 0,-3-6 0,3 0 0,-3 0 0,0-8 0,2-5 0,-2-6 0,1-1 0,1 1 0,-1 6 0,0 0 0,1 4 0,-2 0 0,3 0 0,-2 0 0,1-1 0,-2 4 0,1-2 0,1 4 0,-2-2 0,3 3 0,0 0 0,2 5 0,2 3 0,3 4 0,1 5 0,-1-2 0,14 18 0,-5-13 0,8 13 0,-10-17 0,-5-6 0,-6-4 0,0-6 0,-3-3 0,-3-7 0,6-19 0,0-26 0,-1 20 0,1-2 0,-1-2 0,1 1 0,-1 4 0,-1 3 0,5-15 0,-2 18 0,-4 15 0,-2 7 0,-2 6 0</inkml:trace>
  <inkml:trace contextRef="#ctx0" brushRef="#br0" timeOffset="40450">27703 3169 24575,'2'2'0,"2"9"0,11 37 0,-6-17 0,0 3 0,7 24 0,1 3 0,-2-8 0,-1 0 0,-3-9 0,1 1 0,-1-4-401,-1-1 1,-1-4 400,1 3 0,-3-3 197,-2-2-197,3 2 0,-8-13 0,4 3 0,-4 6 0,0-11 604,0 6-604,0-14 0,0 3 0,0-2 0,0 1 0,0-6 0,0 0 0,0-3 0,0-3 0,0 0 0</inkml:trace>
  <inkml:trace contextRef="#ctx0" brushRef="#br0" timeOffset="41899">30339 2109 8191,'0'4'0,"8"39"2463,9-9 1,3 2-2464,-3 12 0,2 0 0,6-4 0,2-2 0,-9-11 0,-2-2 0,6 14 2835,-6-21-2835,-2 2 1736,-7-16-1736,3 5 6733,-6-7-6733,-2-5 153,2-8-153,-1-4 0,9-34 0,0 11 0,6-29 0,-6 30 0,1 1 0,12-28-284,-13 27 0,2 2 284,12-18 0,-1-5 0,-4 8 0,0 6 0,-10 14 0,-24 19 0,-4 2 568,-25 5-568,9 0 0,-15 4 0,8 1 0,-23 7 0,11 1 0,-4-4 0,26-3 0,10-6 0,14 0 0,3 3 0,0 0 0,3 3 0,0-3 0,0 0 0</inkml:trace>
  <inkml:trace contextRef="#ctx0" brushRef="#br0" timeOffset="43065">31379 1507 24575,'0'35'0,"0"0"0,0 2 0,0 2 0,0 1 0,0 1-1232,0 4 0,0 0 1232,0-10 0,0 2 393,0 19 0,0 4-393,2-5 0,0 1 0,0-10 0,0 1 0,-1-1 0,2 9 0,0-2 0,-1-4 0,0-4 0,-2 15 406,0-18-406,0-19 0,0-2 0,0-1 1272,0-5-1272,0 1 0,0-7 0,0 1 0,0 2 0,0 4 0,0 0 0,0-3 0,0 3 0,0-3 0,0 1 0,3-1 0,-3-4 0,3-3 0,-3 3 0,3-5 0,-3 1 0,3-5 0</inkml:trace>
  <inkml:trace contextRef="#ctx0" brushRef="#br0" timeOffset="44965">31417 1543 24575,'-9'0'0,"0"0"0,3 0 0,-3 0 0,2 0 0,-1 0 0,-2 0 0,1 0 0,-4 0 0,0 0 0,1 0 0,2 0 0,-2 0 0,13-3 0,4-1 0,11-5 0,10-2 0,3 1 0,10-1 0,-4 4 0,-2 2 0,-2 2 0,-4-1 0,6 3 0,-6-2 0,4 3 0,6-4 0,3 4 0,1-4 0,-10 4 0,-10 0 0,-9 0 0,-2 0 0,-4 0 0,0 0 0,0 0 0,-8 0 0,-5 0 0,-6 0 0,-3 0 0,2 0 0,1 0 0,2 0 0,-1 0 0,1 0 0,-8 6 0,-2 2 0,-6 8 0,6-2 0,-2 3 0,2 7 0,2-8 0,1 11 0,-1-3 0,9 0 0,-10 4 0,12-6 0,-6 0 0,6 0 0,-3 0 0,4 0 0,-1 0 0,1 0 0,2 14 0,-1 9 0,5 19 0,-1-24 0,0 1 0,2 1 0,0-1 0,0-1 0,0-1 0,0 25 0,0-15 0,4-6 0,1 1 0,3-6 0,1 4 0,-1-9 0,3 4 0,1 2 0,-4-6 0,0 0 0,6 13 0,0-1 0,-1 15 0,-2-14 0,-3-4 0,-4-2 0,3 1 0,-7-16 0,3-10 0,-3-9 0,0 1 0,3-4 0,-3 0 0,3-3 0</inkml:trace>
  <inkml:trace contextRef="#ctx0" brushRef="#br0" timeOffset="45882">31184 2286 8191,'16'-6'0,"36"-7"4768,-6 3-4768,-9 0 0,-1 0 0,8 4 0,7-2 0,-6 0 2854,-2 7-2854,-16-6 1755,4 6-1755,-15-2 6674,11 3-6674,-19 0 333,10 0-333,-11 0 0,-1 5 0,-4-4 0,-2 4 0</inkml:trace>
  <inkml:trace contextRef="#ctx0" brushRef="#br0" timeOffset="46798">32090 1567 24575,'0'43'0,"0"-3"0,0 25-1387,-5-3 1387,0 2 0,-1-11 153,-1-4 1,-1 3-154,5-9 0,0 1 0,-1 0 0,0 3 0,0-2 0,1 11 0,2-3 0,1-1 0,0-4 264,0 7-264,0-3 0,0-24 0,0-6 702,0 0-702,0-15 114,3 9-114,3-6 0,7 5 0,6-2 0,2 0 0,9 1 0,-12-4 0,-1-3 0,-11-4 0</inkml:trace>
  <inkml:trace contextRef="#ctx0" brushRef="#br0" timeOffset="48249">32305 2262 9251,'0'-6'0,"0"23"5120,0 19-5120,3 3 2656,6 16-2656,0-26 1575,7 13-1575,-7-13 5973,2 2-5973,-4-12 0,-3-5 0,2-2 0,-2-5 0,0 5 0,1-11 0,-5 1 0,3-11 0,0-1 0,-3-4 0,9-5 0,-7 4 0,10-14 0,-5 10 0,7-11 0,-1 9 0,-1 2 0,-2 6 0,-1 4 0,-3 3 0,0 2 0,-3-1 0,3 4 0,-3-1 0,5 7 0,2 12 0,3 8 0,-2 0 0,2-1 0,-3-12 0,0-2 0,-2-1 0,-1-3 0,-4 0 0,2-2 0,-4 1 0,4-4 0,-2 1 0,3-2 0,0-8 0,-3-4 0,3-9 0,2-20 0,1 4 0,3-10 0,-4 5 0,4-2 0,-3-1 0,1 4 0,-6 16 0,2 12 0,-6 10 0,3 3 0</inkml:trace>
  <inkml:trace contextRef="#ctx0" brushRef="#br0" timeOffset="48999">32750 1841 24575,'0'26'0,"3"3"0,1 5 0,0 1 0,5 13 0,4-2 0,-8-19 0,0-16 0,-5-3 0</inkml:trace>
  <inkml:trace contextRef="#ctx0" brushRef="#br0" timeOffset="49981">32855 1254 10527,'0'21'0,"13"7"2394,3 12 0,4 8-2394,0-3 0,3 4 0,2 0 0,2 2 0,2 1 0,-2 0 165,-2 0 1,-2 0-1,-1-4-165,5 4 0,-4-6 0,-4 15 1693,-7-21-1693,-7 7 4503,-1-8-4503,-4-1 204,0-1-204,0 0 2269,0-4-2269,-4 4 95,-3 1-95,-5 1 0,-3 5 0,1-4 0,-1-1 0,4-13 0,1-3 0,3-9 0,1-4 0,2-1 0,-1-3 0,4 0 0,-5 0 0,6 0 0,-6-2 0,3 3 0,0 1 0,0-2 0,3 0 0</inkml:trace>
  <inkml:trace contextRef="#ctx0" brushRef="#br0" timeOffset="343240">22928 11769 24575,'0'21'0,"0"6"0,4 12 0,7-6 0,4 4 0,5 18 0,5 4-1278,-4-17 0,3 2 0,0 0 1278,-1 5 0,-1 0 0,2 0 0,0-4 0,2-1 0,-1-1 0,7 10 0,0-1 0,-9-11 0,0 1 0,0-1 0,0-3 0,1 0 0,-1-1 0,9 18 0,1-1 0,-9-16 0,0 0 0,0-2 0,10 14 0,1-1 0,-9-13 0,1 1 0,-1 0 0,0-1 0,0 0 0,3 3 0,2 0 0,3 3 0,1 1 0,1-1-309,-1 1 0,0-1 0,2 1 1,0 1 308,0-3 0,0 3 0,2-1 0,0 1 0,-1-2-355,7 8 0,-1 0 1,1-1-1,-2-3 355,-6-7 0,-1-2 0,-1-2 0,0 0 0,8 8 0,0-1 0,-4-6 0,-1-4 0,-3-4 0,-1-3 0,-2-3 0,16 5 0,-8-9 0,19 9 1617,-6-16-1617,-19 1 0,2-1 0,2-5 0,1-1 0,5 3 0,5 0 0,1-2 0,6 0 0,4-1 0,-1-1 0,4-1 0,2 0 0,0 0-747,-11 0 0,1 0 0,1-1 1,-1 0-1,1 0 747,0 0 0,2 0 0,-1-1 0,-1-1 0,-2 1-211,1-1 0,-2 0 1,-2 0-1,-1 0 211,7 0 0,-3 0 0,0 0 0,-2 1 0,0 0 0,2-3 0,-2-3 0,2-2 0,0-1 0,-2 0 0,7-1 0,-3 0 0,2-3 0,-6 0 0,1-2 0,0 0 0,-5-2 0,1-4 0,-3-1 0,-1 1 0,-1 1 0,0 0 0,-2-2 0,-2-3 0,-1-2 0,0-2 0,3-2 0,0-1 0,-1-1 0,-1-3 0,0 0 0,-3-2 0,-3 2 0,-1-1 0,0-2-239,5-4 0,2-1 0,-3 0 239,-9 7 0,-1 0 0,0 0 0,5-6 0,1-1 0,-2 2 0,6-12 0,-3 3 0,-5 5 0,-2-1 0,-4 0 0,-2 1 0,-2 5 0,-2-1 0,-2-7 0,-1-3 0,4-14 0,-1 2 0,-8 21 0,0-1 0,2-5 0,0-4 0,-2 6 0,-3 9 0,-1 3 0,4-10 0,-2-1 0,-1 5 0,-1 1 0,1-6 0,1 1 0,-1 5 0,-1 0 243,2-9 1,0-1-244,-1 14 0,1 1 0,-2-5 0,0-1 0,-1 0 0,0 3 0,0-9 0,-4 17 0</inkml:trace>
  <inkml:trace contextRef="#ctx0" brushRef="#br0" timeOffset="344506">23309 14076 8191,'26'-3'0,"11"1"0,7 1 1874,-1 1 1,7 0-1875,-1 0 0,6 0 0,5 0 0,1 0 0,-1 0 0,3 0 0,1 0 0,0 0 0,-3 0-256,2 0 0,-4 0 0,2 0 0,5 0 256,-13 0 0,4 0 0,2 0 0,1 0 0,1 0 0,-2 0 0,-1 0 0,3 0 0,-2 0 0,0 0 0,-1 0 0,2 0 0,0 0 70,-3 0 0,-1 0 0,1 0 0,1 0 0,0 0 0,2 0 0,0 0-70,1 0 0,3 0 0,2 0 0,0 0 0,-1 0 0,-1 0 0,-4 0 0,-3 0 176,7 0 0,-4 0 0,-3 0 0,-1 0 0,2 0-176,1 0 0,0 1 0,1-1 0,-3 0 0,-2-1 0,2-1 0,-3-1 0,-2 0 0,-2 0-200,7-1 0,-3 0 0,1-1 200,6-4 0,2-1 0,-6 0 0,1-2 0,-1 0 0,-5 2 0,4 1 0,-6 0 1080,-2 0 0,0 1-1080,7 2 0,4 0 0,-5 1 969,-5 0 0,-1 1-969,-5 0 0,2 1 0,0-1 0,20-1 0,1 0 0,-21 2 0,0-1 0,0 1 0,21-1 0,-2 2 1561,-11-1 0,-2 0-1561,1 3 0,-4 0 0,6 0 0,-20 0 0,2 0 0,2 0 0,1 0 0,-5 0 0,2 0 0,13 2 0,-1 1 2457,5 2-2457,-8 0 0,0 4 855,-10 2 0,0 2-855,9 2 0,0 2 0,-8 6 0,-5 0 0,4 1 0,-13-2 0</inkml:trace>
  <inkml:trace contextRef="#ctx0" brushRef="#br0" timeOffset="345994">25050 14807 8191,'-13'0'0,"13"0"5063,10 0-5063,29 0 0,3 0 0,7 0 0,12 0 0,4 0 0,-20 0 0,1 0 0,1 0 815,4-1 1,2 0-1,-3-1-815,11-2 0,-2-1 554,-5-5 1,-1 0-555,-5 5 0,-4-1 0,8-11 0,11 7 0,-22 5 6275,19-8-6275,-5 8 0,-16-2 0,4 0 0,4 4 0,2 0 227,4-4 0,0 1-227,2 5 0,-1 1 0,-5-2 0,0 0 0,-2 2 0,-2 0 0,-8 0 0,-1 0 0,30 0 1011,-21 0-1011,7 0 0,-7 0 0,8 0 0,-4 0 0,1 4 0,3-3 26,10 3-26,-27-4 0,1 0 0,2 0 0,1 0 0,0 0 0,0 0 0,-1 0 0,1 0 0,3 0 0,0 0 0,-9 0 0,-1 0 0,34-4 0,-33 2 0,0-1 0,19-1 0,-18 2 0,-1 0 0,14-2 0,9 3 0,8-3 0,-28 4 0,1 0 0,2 0 0,-1 0 0,26 0 0,-3-3 0,-22 2 0,0-2 0,-17-1 0,7 4 0,-3-7 0,5 6 0,-1-2 0,11 3 0,-3 0 0,0 3 0,-17-2 0,-13 2 0</inkml:trace>
  <inkml:trace contextRef="#ctx0" brushRef="#br0" timeOffset="347807">23982 14187 24575,'0'61'0,"0"-2"0,0-19 0,0-1 0,0 23 0,0-3 0,0-25 0,0-15 0,0-6 0,0-3 0,0 0 0,0 5 0,0-1 0,0 2 0,0-3 0,-3-8 0,3-5 0,-10-14 0,3 2 0,-11-19 0,-2 6 0,2 3 0,-7-7 0,7 14 0,1-3 0,4 8 0,10 20 0,0 3 0,3 11 0,4 12 0,3 3 0,5 11 0,5-11 0,-3-11 0,-1-12 0,-5-7 0,-2-3 0,0 0 0,4 0 0,-3 0 0,5-2 0,-2 1 0,2-1 0,0-1 0,-5 2 0,-2-2 0,-2 1 0,0-2 0,5-10 0,4-14 0,2-5 0,2-5 0,3-3 0,-2 6 0,7-9 0,-7 7 0,0 2 0,-7 7 0,0 5 0,-1 7 0,0 4 0,-3 3 0,-3 3 0</inkml:trace>
  <inkml:trace contextRef="#ctx0" brushRef="#br0" timeOffset="349272">23933 14242 12073,'-6'0'0,"0"5"4805,3 2-4805,-2 3 2174,1 2-2174,1-6 1223,-3 6-1223,6-6 4300,-3 3-4300,3-3 0,0-5 0,0-5 0,0-15 0,0-7 0,10-13 0,-5 9 0,9 2 0,-2 5 0,-4 8 0,5-1 0,-7 9 0,0 2 0,0 2 0,0-3 0,3 0 0,-3 0 0,3-1 0,-3 4 0,-3-2 0,2 4 0,-2-1 0,3 2 0,2 5 0,-1 2 0,5 6 0,2 3 0,-3-2 0,1-1 0,-6-3 0,0-4 0,0 0 0,0 0 0,6 2 0,-5-1 0,4 1 0,-5-4 0,-3 1 0,0-2 0,-3 3 0,3 0 0,0 0 0,0 0 0,6 6 0,-2 4 0,0 8 0,-1-10 0,-6-2 0</inkml:trace>
  <inkml:trace contextRef="#ctx0" brushRef="#br0" timeOffset="359022">20852 8341 11415,'1'-3'0,"-2"0"4924,-12 3-4924,-2 0 2290,-11 0-2290,-2 0 1301,-4 0-1301,-4 7 4645,7 2-4645,-16 12 0,19-2 0,-1 4 0,-11 7 0,0 4 0,-5 12 0,1 4 0,5-3 0,2 2 0,11-10 0,0 2 0,3-1-1501,-1 14 0,2-1 1501,-2-2 0,3 0 0,7-6 0,2 0 0,2-8 0,1 2 0,0 13 0,0 2 0,3-8 0,1 0-500,-2 3 0,1-1 500,4-11 0,0-1 0,0 4 0,0 0 0,0 18 0,0-3 0,0 0 0,4-3 0,5-6 0,2 0 0,11 12-9,2-15 1,4 1 8,0-2 0,3 1 0,4 7 0,3 1 0,4-4 0,0-2 655,-6-4 1,-1-3-656,0-10 0,0-2 0,-5-1 0,1-1-385,0-8 1,1-2 384,0 3 0,1 0 0,8 2 0,1-1 0,3-2 0,6 2 0,-4-1 0,8 2 0,1 0 0,-5-2-1113,-8-4 1,-3-1-1,6 1 1113,7 3 0,9 2 0,4 2 0,0-1 0,-3-2 0,-7-2 0,-1-2 0,-1 0 0,2 0 0,3 0 0,1 1 0,1 0 0,2 1 0,2-1 0,2 0 0,1 1 0,-8-3 0,2 1 0,2-1 0,1 1 0,0-1 0,0 0 0,0 0 0,-1-1-512,-2 0 1,0-1 0,0 0 0,-1 0 0,1-1 0,0 0-1,0 0 1,0 0 511,2-1 0,1 0 0,0-1 0,1 0 0,-1 0 0,-1-1 0,0 1 0,-3-1 0,1-1 0,-1 1 0,-2-1 0,0 0 0,-1 0 0,-1-1 0,-1-1 0,12 0 0,0-1 0,-2-1 0,-4-1 0,-5 1 0,1-1 0,-6 0 0,-1 0 234,0 0 1,1 1-1,-5-2-234,2-5 0,1-2 0,3-1 0,6-1 0,1-1-657,1-2 0,1 0 0,1-1 657,-7-1 0,2-2 0,0 1 0,-4 1 0,0 1 0,-2 1 0,1-3 0,-4 0 0,0-3 0,2-1 0,0-1 0,6-3 0,1-3 0,0 0 0,0-1 0,-4 3 0,0 0 0,0-2 0,3-2 0,-7 2 0,2-3 0,2-2 0,-1 1 0,-2 0 0,-5 2 0,-1 0 0,-4 1 0,-1 1 0,1-3 0,6-4 0,1-2 0,-1-1 0,-3 0 613,5-7 1,-3 0 0,-1-1-614,-3 2 0,-2 0 0,1-2 0,-8 6 0,1-1 0,-1 0 0,-4 2 0,11-14 0,-4 1 0,-10 11 0,0 0 0,-4 6 0,4-11 0,-5 8 0,-2 0 3756,-2-7-3756,-3-11-8,-1 0 8,-3-6 0,-12 11 0,-8-3 0,-10 1 0,-10-3 467,2 14 1,-4-2 0,-5-1 0,-3 2-468,0 7 0,-2 0 0,-4 2 0,0 1 0,-2-1-355,-3-2 1,0 0-1,-3 0 1,-2 1 0,-4 0 354,10 8 0,-4 0 0,-3-1 0,-1 1 0,0 0 0,1 2 0,4 0 0,4 2-1034,-14-6 0,6 2 1,1 1-1,-8 0 1034,7 3 0,-7-1 0,-3 0 0,-2 0 0,3 1 0,4 2 0,7 3 0,-11-3 0,8 4 0,-3-1 0,2 1 0,-2-1 0,-2 0 0,-1 1-638,9 3 0,-2 0 0,0 1 1,2 0-1,5 3 638,0 0 0,4 1 0,-5 1 0,1-1 0,-5 0 0,-2-1 0,-2 2 0,3 0-354,-8 0 0,0 2 0,1 1 0,1 0 354,3 1 0,1 1 0,-1 0 0,-1-1 47,5 1 1,-2-1 0,0 0 0,0 1 0,1 0-48,-9 0 0,2 0 0,0 1 0,1 0 445,4 0 0,1 1 1,0 0-1,-2-1-445,6 0 0,-2 0 0,-1 0 0,2-1 0,1 1 0,-4 1 0,2 0 0,1 0 0,2 0 0,-6 0 0,2 0 0,2 0 0,-12 0 0,1 0 0,21 0 0,-2-1 0,2 2 0,-20 5 0,0 2 0,19-3 0,-1 1 0,2 1 0,-17 7 0,5 4 0,12-1 0,5 1 0,-23 8 1675,18-4 1,-3 2-1676,1 1 0,-2 1 0,10-5 0,-3 1 0,0 1 0,-5 4 0,-1 1 0,0 1 0,1-1 0,-1 0 0,0 0 0,1-3 0,0 1 0,1-2 0,0 1 0,0-1 0,1-2 0,-16 4 0,3-4 0,15-5 0,3-2 0,1-3 0,2-2 0,-12 3 0,5-9 0,0 0 4750,5-4-4750,0 0 2523,6 0-2523,1 0 2104,3 0-2104,-3 0 477,-6-10-477,-12-7 0,-1-9 0,0-1 0,14 2 0,11 13 0,8 0 0,8 8 0,3 1 0,3 0 0,0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45:11.638"/>
    </inkml:context>
    <inkml:brush xml:id="br0">
      <inkml:brushProperty name="width" value="0.05292" units="cm"/>
      <inkml:brushProperty name="height" value="0.05292" units="cm"/>
      <inkml:brushProperty name="color" value="#FF0000"/>
    </inkml:brush>
  </inkml:definitions>
  <inkml:trace contextRef="#ctx0" brushRef="#br0">22244 8641 24575,'22'0'0,"22"-18"0,8-3 0,8-8 0,-14 3 0,2-5 0,4-3 0,2 0-1626,-10 7 1,2 0-1,1-1 1,2-2-1,2 0 1,0-2 1625,-2 1 0,3-2 0,0-2 0,2 0 0,0-1 0,1 0 0,-2 1 0,0 1 0,-2 3 0,0 0 0,-1 0 0,1 1 0,-1 0 0,0 0 0,0 0 0,0 0 0,4-3 0,1-1 0,0 0 0,-1 0 0,0 1 0,-2 1 0,-1 2 0,9-7 0,0 2 0,-2 1 0,-3 2 0,-4 3 0,6-3 0,-5 5 0,-3 0 567,-7 4 0,-3 0 0,-2 3-567,2 2 0,-1 2 0,2 0 0,-1 0 0,18-5 0,-8 4 0,1 2 826,-16 11 1,0 2-827,21-3 0,0 1 0,-14 4 0,-4 0 0,25 0 0,-43 0 0</inkml:trace>
  <inkml:trace contextRef="#ctx0" brushRef="#br0" timeOffset="1666">25531 6440 24575,'0'49'0,"0"5"0,0-17 0,0 1 0,0-2 0,0-1 0,2 2 0,0 0 0,0-3 0,1 1 0,1 5 0,0 0 0,5 22 0,-1-1 0,-3-18 0,2 0 0,-6-1 0,7 16 0,-3 1 0,-1-20 0,0 2 0,0 7 0,1 0 0,1-5 0,0-1 0,-1 3 0,0-3 0,7 17 0,-3-16 0,-4-11 0,1-5 0,-5-12 0,3 1 0,-2-9 0,-1 2 0,4-5 0,-4-21 0,1-21 0,-2 4 0,0-3 0,0 3 0,0-1 0,0-2 0,0 1 0,0-15 0,0 9 0,0 5 0,3-5 0,15 2 0,3 13 0,5 1 0,5 5 0,4 4 0,10-1 0,2 5 0,0 5 0,0 3 0,0 2 0,-2 2 0,-10 1 0,-2 0 0,22 3 0,-28 2 0,-5 5 0,-5 0 0,-3 4 0,-4 3 0,3 7 0,-4 4 0,-2 0 0,-4 17 0,-3-9 0,0 13 0,0-23 0,0-4 0,0-15 0,0 2 0,0 0 0,0 1 0,0 2 0,0 2 0,0 3 0,0 0 0,0 11 0,-6-2 0,-1-2 0,0-11 0,2-8 0</inkml:trace>
  <inkml:trace contextRef="#ctx0" brushRef="#br0" timeOffset="3500">26250 5646 24575,'-9'6'0,"-13"29"0,-4 5 0,7-3 0,0 4 0,1-5 0,2 1 0,3 4 0,3 0 0,1-3 0,2-1 0,3 13 0,4-4 0,0-27 0,0 6 0,0 4 0,0-4 0,3 0 0,0-9 0,7 4 0,4 2 0,3 9 0,3-4 0,0-4 0,-4-3 0,-3-10 0,-2-5 0,-7-5 0,2 0 0</inkml:trace>
  <inkml:trace contextRef="#ctx0" brushRef="#br0" timeOffset="4668">26514 6054 24575,'0'15'0,"0"4"0,0 12 0,0-8 0,3 5 0,9-10 0,-4-3 0,14 8 0,-10-12 0,14 8 0,3-8 0,15 5 0,10-4 0,1-5 0,8-3 0,-13-14 0,-1-2 0,-19-6 0,-10 4 0,-11 1 0,-2 3 0,-1-4 0,-2 4 0,-1-3 0,-3 4 0,0-4 0,0 3 0,0 2 0,-16-2 0,-16 2 0,-5-3 0,-15 3 0,14 4 0,-1-4 0,2 7 0,5-2 0,8 3 0,-1 0 0,13 0 0,-4 0 0,10 0 0,-3 0 0,-3 0 0,1 3 0,-5 0 0,3 4 0,-1 0 0,-5 2 0,7-2 0,-1 3 0,11-4 0,2 3 0,0-5 0,0 1 0</inkml:trace>
  <inkml:trace contextRef="#ctx0" brushRef="#br0" timeOffset="5583">26968 5715 24575,'50'0'0,"-10"3"0,-2 2 0,-2 7 0,-2 4 0,14 9 0,-10 6 0,-1 2 0,-18 8 0,-9 4 0,-6-9 0,-4 0 0,0-10 0,0-2 0,0 12 0,0-12 0,0 4 0,-4-7 0,3 0 0,-5 4 0,2-1 0,-3-4 0,4-8 0,0-3 0,0 0 0,2 1 0,-2-2 0,3-2 0</inkml:trace>
  <inkml:trace contextRef="#ctx0" brushRef="#br0" timeOffset="6333">27830 6621 24575,'-14'4'0,"-1"11"0,-18 11 0,-9 11 0,17-14 0,0 2 0,-7 4 0,2 3 0,3 5 0,3 2 0,0 6 0,4 2 0,7 3 0,4 0 0,2-3 0,2-1-384,2-3 1,2-2 383,1 25 0,-1-28 0,2-1 0,2 13-109,2-16 0,3-1 109,6 5 0,11 2 0,1-2 0,20 9 0,-7-10 0,-13-15 0,2-2 0,0 0 0,2-2 0,0-2 0,2-1 151,9-1 1,-1-1 0,2 3 0,-9-13 0</inkml:trace>
  <inkml:trace contextRef="#ctx0" brushRef="#br0" timeOffset="7133">27995 7273 24575,'34'10'0,"0"0"0,-4 4 0,3 2 0,18 7 0,1 3 0,-15 0 0,-3 0 0,18 9 0,-25-7 0,-15-17 0,-6-2 0,-6 0 0,6-2 0,1 12 0,-1-11 0,4 13 0,-4-13 0,0 4 0,-3-6 0,0 0 0,-3-3 0,0-1 0</inkml:trace>
  <inkml:trace contextRef="#ctx0" brushRef="#br0" timeOffset="7901">28091 7661 24575,'0'-17'0,"0"-7"0,0 0 0,0-8 0,3 0 0,9-15 0,-2 2 0,11-9 0,-15 4 0,6 13 0,-8 11 0,-1 7 0,3 12 0,-6-6 0,6 3 0,-3 2 0,1-1 0,-1 6 0,-1 0 0,-1 0 0,1 3 0</inkml:trace>
  <inkml:trace contextRef="#ctx0" brushRef="#br0" timeOffset="8616">28350 6752 24575,'15'41'0,"2"-8"0,2 5 0,-2 2 0,3 3 0,-1-1-1458,8 13 0,-1-2 1458,-5-1 0,-2-1 0,-6-13 0,-2-3 0,-1 25 41,-2-25 1,-1 1-42,-2 26 0,0-6 605,-2-6-605,-2-1 0,3-1 0,-4-7 1457,0 3-1457,0-8 700,0-11-700,0 2 71,-3-12-71,2 2 0,-5-4 0,6 1 0,-3-1 0,3-5 0,0-2 0</inkml:trace>
  <inkml:trace contextRef="#ctx0" brushRef="#br0" timeOffset="9300">28883 7638 24575,'19'0'0,"20"0"0,11 0 0,16 0 0,-10 0 0,-15 0 0,-21 0 0,-10 0 0,-8 0 0</inkml:trace>
  <inkml:trace contextRef="#ctx0" brushRef="#br0" timeOffset="10184">28854 7462 8191,'5'-3'0,"11"0"5063,2 3-5063,13 0 2818,-3 0-2818,4 0 1719,-9 0-1719,7 0 6784,-15 0-6784,3 0 0,-9 0 0,-6 0 0,0 0 0</inkml:trace>
  <inkml:trace contextRef="#ctx0" brushRef="#br0" timeOffset="11399">29424 7353 24575,'8'32'0,"0"1"0,1 0 0,1 1 0,7 12 0,2 0 0,-3-11 0,-1-2 0,7 25 0,-7-29 0,-8-8 0,0-8 0,-1-5 0,-3-8 0,6-17 0,2-12 0,5-11 0,-2 9 0,-4 4 0,-3 17 0,-1 0 0,0 1 0,0 3 0,0 0 0,2 9 0,3 28 0,0-4 0,5 25 0,-4-19 0,1 0 0,1-7 0,-6-7 0,3-2 0,-2-4 0,-2-6 0,1-2 0,2-19 0,2-29 0,-1 11 0,2-4 0,1-13 0,0-2 0,4-2 0,1 0 0,-1 3 0,-1 4 0,-5 12 0,0 3 0,7-18 0,-12 33 0,0-5 0,-3 13 0,-1 2 0</inkml:trace>
  <inkml:trace contextRef="#ctx0" brushRef="#br0" timeOffset="12266">30251 6561 13544,'-3'6'0,"-11"13"4462,-7 22-4462,-6 15 957,14-22 0,2 1-957,-2 25 0,6-6 1054,7-16-1054,0-6 3601,0-12-3601,0 0 0,0-8 0,0-2 0,0 0 0,0 1 0,3-7 0,0 1 0,3-5 0,0 0 0,2 0 0,-1 0 0,2 0 0,-3 0 0,0 0 0,0 0 0,3 0 0,-4 0 0,1 0 0</inkml:trace>
  <inkml:trace contextRef="#ctx0" brushRef="#br0" timeOffset="13601">30495 6812 11131,'-3'5'0,"0"-1"4968,3 10-4968,0 2 2339,0 4-2339,-3-7 1336,6 2-1336,0-11 4801,7 3-4801,9-5 0,-8-2 0,10 0 0,-8 0 0,7 0 0,-1-2 0,1-8 0,-3 2 0,-4-8 0,0-4 0,-2-6 0,0-4 0,-1 2 0,-6 10 0,0-3 0,-4 6 0,0-8 0,0 5 0,0-5 0,0 4 0,-6 5 0,-1 2 0,-2 8 0,0 2 0,3 2 0,0 0 0,0 0 0,-4 0 0,3 0 0,-2 0 0,-1 3 0,-3 9 0,-8 10 0,-3 10 0,-4-4 0,7-1 0,7-13 0,6-2 0,7-6 0,-2 3 0,3-2 0,0 6 0,0-3 0,0 12 0,0-7 0,0 1 0,0-10 0</inkml:trace>
  <inkml:trace contextRef="#ctx0" brushRef="#br0" timeOffset="14600">30748 6542 24575,'10'28'0,"2"3"0,7 7 0,-6-4 0,5 4 0,-9-7 0,5 2 0,-6 2 0,2-3 0,-6-6 0,-1-6 0,-3-7 0,0-1 0,0-3 0,0-2 0,0 1 0,0-1 0,0-1 0,-3 0 0,2 0 0,-1-3 0,2-1 0</inkml:trace>
  <inkml:trace contextRef="#ctx0" brushRef="#br0" timeOffset="15801">29490 6508 24575,'0'23'0,"0"7"0,0 8 0,-4 11 0,-2-7 0,-2 4 0,0 4 0,0 3 0,-5 9 0,2 4 0,5-21 0,1 2 0,0-2 0,-2 13 0,1-1-522,2-6 0,2-2 522,0-10 0,0-3 0,2 12 256,0-9-256,0 3 0,0-9 0,0 4 0,0-5 0,0 0 788,0 5-788,0 2 0,6 5 0,2-3 0,7-2 0,-5-14 0,1 2 0,-5-15 0,1 4 0,-1-6 0,1 0 0,0 3 0,-1-6 0,0 5 0,3 1 0,8 4 0,3 0 0,11 3 0,-5-8 0,17 6 0,14-5 0,-8 1 0,15-2 0,-1 1 0,-19-4 0,18 4 0,-44-9 0,-4 0 0</inkml:trace>
  <inkml:trace contextRef="#ctx0" brushRef="#br0" timeOffset="16899">30977 6137 24575,'19'48'0,"0"0"0,4 4 0,-2 1 0,-3-2 0,0 1-2056,-1-7 0,3 3 0,-1-2 2056,4 18 0,-1-2 0,0-5 0,1 0-189,1 5 1,-3-3 188,-9-20 0,-1-2 704,6 9 0,-1 2-704,-5-3 0,-2 0 0,-2-10 0,0 0 0,-2 10 0,-1 0 1505,-3-9 1,-3 0-1506,-3 7 0,-2-1 0,-7 15 0,-7 0 2126,6-30-2126,2 4 0,3-7 0,-1 2 0,2-4 0,-1-4 0,3 3 0,-3 0 0,2 3 0,-5 0 0,6-5 0,1-3 0,0-9 0,6-2 0,-3-5 0</inkml:trace>
  <inkml:trace contextRef="#ctx0" brushRef="#br0" timeOffset="17983">31272 5439 24575,'0'25'0,"0"5"0,0 14 0,0-8 0,0-5 0,0-11 0,0-1 0,0-9 0,0 2 0,0-7 0,0 18 0,0-6 0,0 5 0,0-12 0</inkml:trace>
  <inkml:trace contextRef="#ctx0" brushRef="#br0" timeOffset="18900">31050 5491 10243,'-3'-5'0,"13"-6"5073,29-24-5073,-7 15 0,-4 1 0,2 1 0,4 5 2492,15-1-2492,-10 2 1446,4 0-1446,-6 6 5321,-8-7-5321,2 11 0,-3-5 0,-2 1 0,1 2 0,-4-3 0,-7 2 0,-3 4 0,-4-7 0,-3 6 0,1-4 0,-4 6 0,0 0 0</inkml:trace>
  <inkml:trace contextRef="#ctx0" brushRef="#br0" timeOffset="20666">31984 6841 24575,'12'30'0,"9"15"0,-8-17 0,5 9 0,-5-11 0,-9-13 0,2 3 0,-3-10 0,-3 7 0,12 3 0,-7-1 0,8 5 0,-6-6 0,5 2 0,-1-3 0,1 3 0,0-4 0,-3 0 0,3 0 0,1 7 0,-3-5 0,3 9 0,-2-5 0,4 5 0,0-1 0,-1 0 0,5 1 0,-7-5 0,6 0 0,-5 2 0,1-6 0,-1 4 0,-4-8 0,-3 1 0,0-4 0,0 2 0,0 0 0,1 1 0,-1 4 0,4-4 0,-3 0 0,3-1 0,-4-2 0,0 2 0,-2-5 0,-2-2 0</inkml:trace>
  <inkml:trace contextRef="#ctx0" brushRef="#br0" timeOffset="21566">31886 7529 24575,'15'-35'0,"4"4"0,5-5 0,10-12 0,3-2 0,-9 13 0,1 0 0,1 0-306,0 0 0,-1 0 1,0 3 305,8-10 0,-3 4 0,-6 12 0,-3 2 0,6-14 301,-16 27-301,-11 0 152,2 9-152,-2-8 0,4 4 0,-1-8 464,6-1-464,-1 1 0,1 3 0,-7 4 0,0 6 0,-6 0 0</inkml:trace>
  <inkml:trace contextRef="#ctx0" brushRef="#br0" timeOffset="25551">29687 8120 24575,'6'0'0,"18"0"0,0 0 0,12 0 0,-13 0 0,-5 0 0,-1 0 0,-7 0 0,-1 0 0,3 0 0,4 0 0,20-4 0,1-3 0,2-2 0,-7 2 0,-10 0 0,-4 6 0,-1-2 0,-6 0 0,1 3 0,-2-3 0,3 0 0,-1 3 0,-3-6 0,2 6 0,2-9 0,0 8 0,0-8 0,-3 9 0,-4-6 0,2 3 0,-1-1 0,2 2 0,-6 2 0,0 0 0</inkml:trace>
  <inkml:trace contextRef="#ctx0" brushRef="#br0" timeOffset="29699">18614 8579 12543,'4'-29'0,"-2"5"1361,-1-19 1,-2-6-1362,1 9 0,0 1 1250,0 0 1,0-1-1251,0-11 0,0 3 1453,0-7-1453,1 16 0,-2 1 3749,-1-1-3749,-4 13 1606,-2 13-1606,0 4 0,-2-1 0,3 4 0,-6-4 0,7 4 0,-7-7 0,-3 0 0,-2-4 0,-5-3 0,7 3 0,2 4 0,3 4 0,5 6 0,-3 0 0,1 3 0,1 0 0,-1 0 0,5 3 0,0 3 0,3 0 0,0 10 0,0 4 0,4 4 0,-4 3 0,7-5 0,-3 0 0,0 0 0,2 0 0,-5-4 0,5-1 0,-5-7 0,2 2 0,0-3 0,-2-13 0,1-2 0,-2-16 0,0 2 0,0 1 0,0-1 0,0 7 0,0-2 0,0 8 0,0-3 0,0 4 0,0 0 0,0 0 0,0-3 0,0 2 0,0-1 0,0-1 0,0 2 0,0-4 0,0 4 0,0-1 0,0 2 0,0 0 0,3 3 0,3 1 0,3 2 0,21 0 0,-4 0 0,15 0 0,15 0 0,-14 0 0,20 0 0,-24 0 0,-2 0 0,-4 0 0,-9 0 0,2 0 0,-11 0 0,2 0 0,-6 0 0,-4 0 0,-4 0 0</inkml:trace>
  <inkml:trace contextRef="#ctx0" brushRef="#br0" timeOffset="30483">19334 7307 24575,'28'24'0,"6"7"0,-7-10 0,2-1 0,12 13 0,-8-10 0,-19-13 0,-5-4 0,-2-3 0,-4 2 0,0-4 0,-3 2 0</inkml:trace>
  <inkml:trace contextRef="#ctx0" brushRef="#br0" timeOffset="32215">19953 7246 24575,'0'21'0,"10"7"0,2 12 0,6 0 0,-4-14 0,-1-4 0,-7-15 0,1 9 0,-2-8 0,-1 5 0,-1-7 0,2 2 0,-1 2 0,5 2 0,0 4 0,7-2 0,-5-2 0,1 1 0,-6-7 0,0 4 0,-3-4 0,3-3 0,-6 2 0,6-4 0,-3 2 0,5-6 0,2-10 0,3-4 0,0-14 0,-3 12 0,0-3 0,-7 12 0,3 0 0,-5 1 0,4 5 0,-4-1 0,4 1 0,-4-1 0,1-4 0,1 0 0,-3-3 0,6 0 0,-6 2 0,3 1 0,-3 4 0,3 1 0,2 2 0,8 8 0,10 11 0,2 5 0,2 6 0,-10-9 0,-5-6 0,-5-4 0,-2-3 0,-1 0 0,1-3 0,-2 0 0,1-1 0,0-1 0,-3-7 0,1-25 0,-2-12 0,0-21 0,0 9 0,0 7 0,0 18 0,0 7 0,0 13 0,3 1 0,-2 3 0,1 0 0,1 2 0,-2-1 0,7-1 0,-7-4 0,4 4 0,-5 0 0</inkml:trace>
  <inkml:trace contextRef="#ctx0" brushRef="#br0" timeOffset="33184">20537 6571 24575,'0'15'0,"0"0"0,0 8 0,0-2 0,0 10 0,0-8 0,0 3 0,0-9 0,0 6 0,0-12 0,0 9 0,0-9 0,0 16 0,0-8 0,6 11 0,0-12 0,7 3 0,-4-11 0,-2 2 0,-2-6 0,-2 0 0,3 0 0,0-3 0,0 0 0,0-3 0,2 0 0,-1 0 0,4 0 0,-2 0 0,7 0 0,7 0 0,-1 0 0,-4 0 0,-8 0 0</inkml:trace>
  <inkml:trace contextRef="#ctx0" brushRef="#br0" timeOffset="34216">20753 6805 24575,'0'-12'0,"0"-4"0,6-12 0,-1-6 0,8-3 0,-8 12 0,1 7 0,-6 17 0,3 10 0,5 21 0,7 14 0,1-5 0,2 1 0,0-7 0,1 1 0,-1 1 0,-2-11 0,-3-5 0,-7-10 0,0-3 0,-6-3 0</inkml:trace>
  <inkml:trace contextRef="#ctx0" brushRef="#br0" timeOffset="35050">20906 6543 8930,'14'-3'0,"2"12"5116,7 6-5116,-3 11 2707,-13-8-2707,-1 0 1618,-6-8-1618,0 3 6204,0 3-6204,0 3 0,0 8 0,0-5 0,0 1 0,0 8 0,3-10 0,-2 11 0,2-11 0,0-7 0,1 9 0,0-11 0,-1 3 0,-1-9 0,2 3 0,-1-5 0,0 1 0</inkml:trace>
  <inkml:trace contextRef="#ctx0" brushRef="#br0" timeOffset="36083">20141 7820 8191,'26'3'0,"20"0"219,-8-3 0,3 0-219,-6 0 0,-1 0 1480,1-2 1,-2 0-1481,14-6 0,-3 3 0,-9-2 2141,-12 7-2141,-11 0 4774,1 0-4774,1 0 6070,-1 0-6070,2 0 0,-8-3 0,9 2 0,-6-7 0,-3 6 0,-1-4 0</inkml:trace>
  <inkml:trace contextRef="#ctx0" brushRef="#br0" timeOffset="38816">17787 7877 24575,'-9'-20'0,"-6"1"0,0 2 0,-16-5 0,10 2 0,-15 2 0,11 5 0,-4 8 0,5-4 0,1 8 0,10-2 0,1 3 0,6 0 0,-3 0 0,2 0 0,-2 0 0,4 0 0,1 5 0,2-1 0,2 7 0,0-4 0,0 4 0,0-5 0,0 3 0,0-3 0,0-1 0,0 1 0,0-1 0,0 1 0,0-5 0,0-5 0,0-5 0,0 0 0,0-3 0,0 5 0,0-1 0,0 2 0,0 0 0,2-2 0,-1 1 0,4-2 0,-2 3 0,3 0 0,3 0 0,-2 0 0,1 3 0,-4-2 0,1 1 0,-2 1 0,3 0 0,0 3 0,0 0 0,-1 0 0,1 0 0,0 0 0,4 0 0,-4 0 0,7 0 0,-3 0 0,9 0 0,-4 0 0,4-3 0,-6 2 0,-1-2 0,0 3 0,-2 0 0,-4 0 0,-4 0 0</inkml:trace>
  <inkml:trace contextRef="#ctx0" brushRef="#br0" timeOffset="39966">16337 7995 24575,'0'-38'0,"0"7"0,0-6 0,0-7 0,0-7 0,0 1-1763,0 3 0,0 0 1,0-1 1762,0-7 0,0-1 0,0 2 0,0-11 0,0 5 0,0 17 0,0 1 517,0-5 0,0 2-517,0-20 0,0 30 0,0-2 486,0-5 1,0-1-487,0 8 0,0 1 0,0-6 0,0 0 0,0 5 0,0 1 0,0-30 0,0 14 2770,-3 9-2770,2 10 511,-2 8-511,-1-3 0,4 4 0,-4 0 0,4 4 0,0 1 0,0-7 0,0 3 0,-3-14 0,2 4 0,-2-5 0,3 8 0,0 4 0,0 8 0,0 9 0,0 1 0</inkml:trace>
  <inkml:trace contextRef="#ctx0" brushRef="#br0" timeOffset="41350">16118 5325 24575,'11'49'0,"6"-8"0,5 0 0,-2-14 0,2 0 0,10 18 0,-1-1 0,5-3 0,-6-5 0,-17-21 0,-4-12 0,-6-11 0,3-14 0,1-18 0,5-9 0,3 4 0,-4 8 0,-1 16 0,-7 9 0,2 9 0,-1 0 0,4 6 0,12 14 0,6 6 0,0 4 0,-5-4 0,-9-12 0,-4 1 0,4-4 0,-5 1 0,3-5 0,-4 1 0,-1-5 0,-1 0 0,1-20 0,-4-16 0,4-3 0,1-4 0,0-18 0,0 19 0,1 0 0,2-7 0,0-1 0,-4 7 0,5-3 0,-8 16 0,7-5 0,-5 20 0,1 6 0,-1 6 0,-2 3 0</inkml:trace>
  <inkml:trace contextRef="#ctx0" brushRef="#br0" timeOffset="42417">16897 4561 8808,'0'-5'0,"-3"10"5111,-4 7-5111,-1 6 2726,-6 6-2726,7-10 1634,-7 7-1634,6-3 6296,-6 10-6296,6-5 0,-5 24 0,8-14 0,-2 12 0,7-24 0,0-3 0,0-8 0,0 3 0,0-4 0,0 2 0,5-4 0,-1 1 0,5-5 0,0 3 0,0-6 0,6 3 0,-1 0 0,2-2 0,3 2 0,-8-3 0,8 0 0,-9 3 0,0-2 0,-1 2 0,-3-3 0,0 0 0,3 0 0,-2 0 0,-1 0 0,-4 0 0</inkml:trace>
  <inkml:trace contextRef="#ctx0" brushRef="#br0" timeOffset="43782">17025 4742 24575,'9'0'0,"-2"0"0,4 0 0,-4 0 0,-1 2 0,-4 5 0,-2 0 0,0 2 0,0-3 0,0 3 0,0-3 0,0 3 0,0-3 0,0 3 0,0 0 0,0 3 0,0 0 0,0 0 0,0-3 0,0 0 0,0-1 0,0-1 0,0 1 0,3-5 0,2-1 0,2-2 0,4 0 0,-4 0 0,1 0 0,-2 0 0,3-3 0,-3 3 0,3-6 0,-3 6 0,0-6 0,0 3 0,3-6 0,0 0 0,0-1 0,0 2 0,-3 2 0,-3 0 0,2 2 0,-1-1 0,-1 4 0,0-2 0</inkml:trace>
  <inkml:trace contextRef="#ctx0" brushRef="#br0" timeOffset="44765">17123 4634 8191,'2'-3'0,"18"1"5063,7 2-5063,13 6 2818,-9 5-2818,-8 1 1719,-9 7-1719,-1-2 6784,0-3-6784,-3 12 0,3-5 0,-8 8 0,1-5 0,-3-6 0,-3-6 0,3 0 0,-3 0 0,3 1 0,0-3 0,1-1 0,-1-6 0,-3 0 0</inkml:trace>
  <inkml:trace contextRef="#ctx0" brushRef="#br0" timeOffset="46034">16475 5816 8191,'11'-8'0,"14"-7"5063,15-3-5063,12-8 2818,-11 11-2818,-1-3 0,-16 7 1719,-8 5-1719,-3 0 6784,-7 5-6784,4-2 0,-4 0 0,0 3 0,0-3 0,0 0 0,2 2 0,-1-4 0,2 4 0,-4-1 0,1 2 0,0 0 0,0 0 0,0 0 0,-1 0 0,-1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47:19.433"/>
    </inkml:context>
    <inkml:brush xml:id="br0">
      <inkml:brushProperty name="width" value="0.05292" units="cm"/>
      <inkml:brushProperty name="height" value="0.05292" units="cm"/>
      <inkml:brushProperty name="color" value="#FF0000"/>
    </inkml:brush>
  </inkml:definitions>
  <inkml:trace contextRef="#ctx0" brushRef="#br0">18569 7130 24575,'-27'0'0,"4"0"0,-35-5 0,21 1 0,-2-1 0,-15-3 0,-4 0-382,-5-1 1,-2-1 381,18 5 0,-1-1 0,1 2 0,-18-4 0,4 1 0,11 4 0,1 1 0,-5-1 0,1 1 0,7 2 0,2 0 0,0 0 0,-1 0 0,-17-1 0,0 2 0,15 5 0,0 0 0,-5-1 0,-1 2 94,2 8 0,3 3-94,10 0 0,0 1 0,-9 4 0,0 2 0,6 4 0,1 3 0,-5-1 0,3 0-332,11-4 1,2 0 331,0-1 0,3-1 0,-4 9 0,-4 0 0,9-4 0,-1 1 0,3-6 556,7 6-556,0-7 0,0 31 0,11 3 0,-1-3 0,4 5 0,13-4 0,5 1-120,-1-10 1,1 3 0,6-2 119,10 1 0,5-1 0,1-3-814,-6-5 0,0-2 1,2 0 813,7 4 0,3-1 0,-2-2 0,7 4 0,-1-1 0,-11-11 0,0 0 0,1-1 0,1 0 0,-1-2 0,2 1 0,3 2 0,2-1 0,-1 1 0,-2-2 0,-1 0 0,2 0-1481,6 3 1,1-1 0,0 1 1480,-7-2 0,-1 0 0,3 1 0,4 0 0,4 1 0,1 1 0,0-1-462,-3-2 1,0 0-1,0 0 1,3 1 461,-4-2 0,2 2 0,0-1 0,0-1 0,-2-1 0,3-2 0,-2-1 0,0-2 0,-4-1 0,4 4 0,-2-2 0,-4-4 0,6-3 0,-3-5 286,-8-4 1,-3-2-287,17-1 0,8-12 0,7-7 0,-27 3 0,-1-2 0,4-2-271,5 0 0,4-1 1,4-1-1,5-1 271,-8 2 0,3-2 0,4 0 0,2-1 0,1-1 0,1 1 0,0-1-69,-10 4 1,0-1 0,0 0-1,2 0 1,0 0 0,0 0 0,2 0-1,2-1 1,0 1 68,-5 2 0,1-1 0,2 1 0,1-1 0,1 0 0,1 1 0,-1-1 0,1 0 0,-1 1 0,0 0 0,-2-1 0,-1 2-200,5-3 1,0 0-1,-1 1 1,-1-1-1,0 1 1,-1 0-1,1 1 1,-1-1-1,0 2 1,1 0 199,4 0 0,2 0 0,1 1 0,-1 0 0,-1 1 0,-1 1 0,-2-1 0,-2 2 0,-4-1 0,4 0 0,-3-1 0,-3 2 0,-1 0 0,-2 1 0,-1 0 0,15 0 0,-2 2 0,-3 0 0,-5 0-217,-6 1 1,-5 0 0,-5 1 216,-2 0 0,-3-1 919,10-2 1,0 0-920,-7 4 0,-1-4 0,15-14 0,4-7 0,-8 7 0,2 0 0,2-5 514,-3-4 0,1-5 0,0-2 0,1 1-514,-7 6 0,0 0 0,0 0 0,-1 0 0,-1-1 0,4-4 0,-2-1 0,-2 0 0,1 0 0,-1-2 0,0-2 0,-2 2 0,-4 3 0,6-6 0,-5 1 0,2-6 0,-4 1 2603,-16 16 1,-2 1-2604,-2-4 0,-1 0 750,3-5 0,-2-1-750,-3-1 0,-1 1 0,-1 3 0,-2 2 0,7-30 0,-4 10 0,-5 16 2935,-3 10-2935,-4-3 0,0 6 0,0-8 0,0-2 0,-32-13 0,1 18 0,-10-2 0,-8-1 0,-9-1 0,-5 3-1063,17 12 1,-3 1 0,-2 1 0,-2 1-1,-3-1 1063,0 0 0,-4-1 0,-1 1 0,-2 0 0,1 1 0,0 2 0,1 2 0,1 1 0,0 1 0,-1 1 0,-1 0 0,-2 1-628,6 2 0,-3 0 0,-1 1 0,-1 0 0,0 1 0,1 0 0,3 1 0,4-1 628,-11 1 0,4-1 0,3 2 0,-1 0 0,-2 0 0,4 2 0,-4-1 0,1 1 0,0 1 0,3-1 0,5 0-934,-14 0 1,7 0-1,-1 0 934,3 0 0,1-1 0,-6 2-208,8 2 0,-5 2 0,-2 0 0,0 0 0,2 0 208,-5 1 0,2-1 0,0 0 0,-5 2 0,10 0 0,-3 1 0,-2 1 0,0-1 0,1 1 0,2 0 0,-4 0 0,2 0 0,0 0 0,2 1 0,1-2 0,-6 2 0,1 0 0,1-1 0,-2 0 0,12-1 0,-2 0 0,0-1 0,1 0 0,1-1 0,-8-2 0,0-1 0,2-1 0,4 1 0,1 1 0,3 0 0,-1-2 0,-7-1 0,-2-1 0,6-1 817,0 1 1,4 0-818,-2 2 0,1 0 0,2-2 0,1 1 0,9 4 0,3-1 0,-12 1 1965,11 0 1,-2 0-1966,0 2 0,-2 0 2264,-1-1 0,-1 2-2264,-5 0 0,-1 1 1353,7 0 1,2-1-1354,-24 8 0,12 0 0,11-4 1376,-1 14-1376,-5-4 0,19-3 0,1 1 0,-16 4 0,2 5 0,19-15 0,0 2 0,13-9 0,5-2 0</inkml:trace>
  <inkml:trace contextRef="#ctx0" brushRef="#br0" timeOffset="4567">1890 8622 24575,'-23'4'0,"-7"8"0,-28 18 0,14-3 0,-6 5 0,5-5 0,-3 1 0,0 1-194,2 1 1,0 0-1,-1 0 194,-3 0 0,0 0 0,2-1 0,-6 5 0,3-2 0,5-6 0,3-3 0,13-2 0,2-3 144,-9 1-144,9 9 0,7-10 0,-4 7 0,2-2 0,8-5 437,-5 9-437,-1 10 0,0 2 0,-2 14 0,12-8 0,4 12 0,7-3 0,8-12 0,5 2 0,8 0 0,4-2 0,-1 0 0,4-1 0,15 2 0,2-3-390,-11-6 0,-1-3 390,-2-6 0,2-1 0,19 18 0,1-5 0,-23-23 0,1-2 0,18 17 0,5-1 0,-3-9 0,3-3 0,-10-4 0,1 1 0,2 0 0,10 3 0,3 0 0,2-1-492,-11-4 1,1-1 0,1 0 0,0-1 491,0 1 0,0 1 0,0-2 0,-3 0 0,6 0 0,-2-1 0,3-1 0,-5-1 0,3-2 0,-1 0 0,-5-1 0,13 0 0,-2-1 0,-6-2 0,3 0 0,-3 0 0,6 0 0,-4 0 0,-13 0 0,0 0-8,1 0 0,3 0 1,-3 0 7,3 0 0,-2 0 0,16 0 0,1 0 0,-2 0 0,-1 0-633,-4 0 0,6 0 633,-4 0 0,8 0 0,3 0 0,-3 0-725,-3 0 0,-2 1 0,1-1 0,5-1 725,-7 0 0,5-2 0,1 1 0,1-1 0,0 1 0,-4 0 0,4 1 0,-2 1 0,-1 0 0,0 0 0,-1-2 0,1-2 0,1-1 0,-1-1 0,-2 1 0,-5 2 0,8 1 0,-5 3 0,0-3 0,3-4 0,-1-3 0,-7 2-44,-7 1 1,-2 1 43,0-1 0,3-1 0,-3 0-360,5-2 0,-2 0 360,-2 5 0,0 1 0,-2-6 0,-1 1 0,-9 4 0,0 2 490,7-3 1,-1 0-491,-6 1 0,0 1 1798,0 1 0,0-1-1798,31-8 0,-17 3 2043,-16-3-2043,-8-2 1121,-5 4-1121,0-6 0,-2 4 0,3-6 0,2 2 0,-1 1 0,9-3 0,5 1 0,15-3 0,3 0 0,-13 7 0,-5 2 0,-13-1 0,0-1 0,6-8 0,-8 4 0,7-8 0,-12 5 0,15-19 0,-5-6 0,-10 10 0,-1-2 0,-2 1 0,-1-1 0,-3-6 0,-3-1 0,0 5 0,-1 0 0,-2-1 0,-1-2 0,-2-7 0,-2 0 0,-3 12 0,-1 0-293,1-2 1,-3 1 292,-6 2 0,-3 3 0,-6-15 0,9 17 0,-3 0 0,-5-5 0,-1 0 0,-17-17 0,13 20 0,-5-3 0,2 3 0,1 1 0,-2 1 0,-15-9 0,-5-1 0,0 3 0,-3 3 0,12 11 0,-2 1 0,-3 0-364,3 1 1,-2-1 0,-1 1-1,-2 3 364,-3 1 0,-2 3 0,0 0 0,1 2-1008,-9-3 1,0 1-1,1 2 1008,3 3 0,0 1 0,-2 3 0,8 2 0,-1 1 0,0 1 0,3 0 0,0-1 0,4 0 0,-4 0 0,-3 2 0,-4 0 0,0 0 0,5 0 0,6 0 0,3 0 0,-2 0 0,-4 0 0,-4 0 0,0 0 0,4 0 0,4 0 0,3 0 0,-2 0 0,-15 1 0,-2 1 0,0 0-355,9 1 1,1 1 0,1 1 354,6-1 0,2 2 0,-4 0 0,-16 4 0,-4 2 0,2-1 0,15-2 0,2-1 0,-2 2 0,-10 5 0,-2 3 0,5-3 0,5-3 0,2-1 0,-7 5 0,-2 2 0,1-2 0,2-1 0,14-3 0,0 0 0,-1 1 0,-4 0 0,6-2 0,-16 4 0,19-5 0,-4-1 121,-5 1 0,-4 0-121,8-1 0,-3 0 0,0 0 0,-1 0 0,-1 0 0,1-1 383,-1-1 1,-1 0 0,3-1-384,-12-1 0,3-1 0,11-1 0,3-1 0,-21-2 3088,19-4-3088,14 0 1395,1-3-1395,5-6 62,8 8 0,1-5 0,8 10 1</inkml:trace>
  <inkml:trace contextRef="#ctx0" brushRef="#br0" timeOffset="7033">11043 8950 8191,'2'-7'0,"-12"1"5063,-12 6-5063,-22 0 0,-10 0 0,-3 0 0,-4 0 694,4 0 0,-4 0 0,0 0-694,-4 0 0,-1 0 0,3 0 0,8 0 0,2 0 0,0 0 0,0 0 0,0 0 0,4 0 0,-6 0 0,4 0 0,8 4 0,5 2 0,-17 8 1819,16 10-1819,-1 16 0,6 4 0,4 2 0,11-9 0,4 0 0,3 7 3234,-1 0 1,1 4-3235,9-11 0,1 0 0,-3 8 0,2 2 0,2 8 0,2-1 0,0-9 0,5 0 0,4-2 0,3 2 0,2-3 0,5 3 0,4-1-207,0-7 1,3 0-1,0-3 207,4-2 0,1-3 0,0 0 0,3-1-129,10-1 1,3-1 128,3 3 0,1-1 0,5-3 0,0-2 0,-1 2 0,2-2 0,-13-11 0,1-2 0,1 1-209,3 1 0,0 1 0,2 0 209,-2-3 0,3 1 0,1-2 0,-4 1-707,1 0 0,-2-1 1,0-1 706,2-1 0,-1-1 0,-3-2 0,4-1 0,-3-2-15,11 0 0,0-2 15,-14 2 0,-1-2-121,3 0 1,-2-2 120,10-6 0,-18 2 0,0-2 0,23-10 263,-6 7 1,2 0-264,-15 0 0,2 0 0,0 2 0,5 0 0,-2 0 0,12-2 0,0 0 0,-13 4 0,0-1 0,-2 2 729,3-1 0,-3 1-729,1 0 0,-4 1 0,4-3 0,0 0 1499,-8 1-1499,-4-4 562,5-3-562,-8-1 22,9-11-22,-11-4 778,2-13-778,1-11 0,-17 24 0,-1-1 0,8-24 0,0 3 0,-3-7 0,3 2 0,-10 25 0,-2 1 0,7-16 0,-3 13 0,-4 11 0,3 2 0,-1-5 0,1 5 0,3-9 0,-4-3 0,3-3 0,-4-12 0,2 0 0,-7 9 0,2 8 0,-5 6 0,5 14 0,-6-6 0,3 9 0,-3-6 0,-26-19 0,0 10 0,-7-1 0,-4 2 0,-5 1 0,0 0-717,1 2 1,-1 0-1,-1 0 717,-5 0 0,-1 0 0,1 2 0,-12-7 0,2 2 0,-4-1 0,0 1 0,2-1 0,-2 0 0,16 7 0,-3 0 0,1 0-203,2-1 0,0-1 0,-1 2 203,-2 1 0,0 2 0,0 1 0,-15-8 0,1 3 0,8 9 0,0 3 0,0 1 0,1 2 0,8 3 0,1 0 0,-10 0 0,0 0 0,5 2 0,1 0 0,11 0 0,1 1 1038,-1 0 1,3 2-1039,-3 3 682,-9 4-682,17-4 0,-2 3 0,8-1 0,7 0 0,-3 3 0,-8 23 0,18-23 0,-9 16 0</inkml:trace>
  <inkml:trace contextRef="#ctx0" brushRef="#br0" timeOffset="19500">23705 10135 24575,'51'0'0,"5"0"0,-1-7 0,-2 2 0,-4-6 0,-15 7 0,-3-3 0,-4 3 0,0 0 0,10-4 0,0 3 0,7-3 0,-12 3 0,3 1 0,14-1 0,2 1 0,0-1 0,2 1 0,-8 2 0,3 0 0,-1 1 0,13-1 0,0 0 0,5 2 0,1 0 0,-3 0 0,-1 0 0,-8 1 0,-2 2 0,-7 0 0,-4 2 0,14 4 0,-12-2 0,20-3 0,-20-4 0,5 0 0,2 0 0,6 0 0,3 0-669,-1-1 1,4 0 0,1 1 0,1 2 668,-8 1 0,2 1 0,-1 1 0,1 1 0,0 0 0,0 0 0,1 0 0,-1 1 0,0 1 0,1 2 0,4 2 0,1 2 0,0 2 0,-2-1 0,-6 0 0,9 3 0,-6 0 0,0 0 0,1 1 0,0-1 0,-8-2 0,-9-4 0,-6-2 0,13 4 0,2 2 0,-20-8 0,0-3 0,3-2 0,13 0 0,-8-3 0,7 0 0,1 0 0,5 0 0,-1 0-1039,-4 0 1,-1 0-1,4 0 1039,-1 0 0,4 0 0,0 0 0,-1 0 0,8 0 0,-2 0 0,1 0 0,6 0 0,0 0 0,-2 0 0,-8 0 0,0 0 0,-2 0 0,-2 0 0,0 0 0,-1 0 735,-5 0 0,-1 0 1,-2 0-736,9 0 0,-2 0 0,4 0 0,-2 0 0,-13 0 0,-3 0 0,23-4 0,-11-3 0,-17 2 3583,-1-5-3583,-15 10 0,2-4 0,-7 2 0,2 1 0,-2-2 0,-2 3 0,-2 0 0</inkml:trace>
  <inkml:trace contextRef="#ctx0" brushRef="#br0" timeOffset="21700">1272 11789 8191,'6'0'0,"44"0"0,-1-5 0,10-4 0,1 0 0,-3 1 0,1-1 0,4 1 53,-7 1 1,3 0 0,3 0 0,0 0 0,-2-1-54,7-3 0,-2-1 0,0 0 0,2 3-19,-7 3 1,2 2 0,0 1 0,-1-1-1,-2 0 19,5-2 0,-3 0 0,0 0 0,1-1 0,-7 3 0,2-1 0,-1 0 0,0 1 0,-4 1 478,15 1 0,-3 2 0,3-2-478,-5-1 0,4-1 0,1 0 0,0 1 0,-12 2 0,2 1 0,0 0 0,-1 0 0,-1 1 0,7 1 0,-1 0 0,0 1 0,-1 0 0,-1-1 0,0 1 0,-1-1 0,-5 1 926,-5 1 0,-3 0 1,-2 0-927,7 1 0,-5-2 0,7-3 3807,-12 0-3807,-28 0 6089,6 0-6089,-11 0 1983,4 0-1983,-1 0 115,7 0-115,9 0 0,6 0 0,13 0 0,16 8 0,-21-7 0,0 0 0,26 7-355,-21-8 0,-2 0 355,1 0 0,23 0 0,-16 0 0,11 0 0,-3 4 0,-16-4 0,1 1 0,-2 2 0,-1 2 0,7-1 0,-1 0 0,-5 0 0,-2 1 0,25 3 0,-20-1 710,-12-6-710,-5 2 0,-5-3 0,3 0 0,-2 0 0,-9 0 0,16 0 0,1 0 0,17 7 0,6-2 0,1 10 0,3-3 0,-9-1 0,-8 0 0,-13-7 0,-12-1 0,-7-3 0,-5 0 0,-2 0 0</inkml:trace>
  <inkml:trace contextRef="#ctx0" brushRef="#br0" timeOffset="25116">27236 8742 8191,'1'-3'0,"-13"0"4853,-49 3-4853,8-4 0,13 2 0,-4-1 0,-5-4 0,-2-1 0,-2 5 0,-2 0 0,3 0 0,-2-1 0,1 2 0,7 1 0,1 2 0,0-1 0,-1 0 0,0 0 0,3 0 0,-2 0 0,3 0 0,1 0 0,3 0 0,-12 0 0,-16 0 0,24 7 0,8-3 0,2 2 0,-8 11 0,-13 5 0,3-3 1422,18-4 0,0 2-1422,-1-2 0,0 1 872,-1 4 1,1 1-873,2 1 0,2 0 3353,3 1 0,3 3-3353,1 4 0,3 1 0,-11 28 0,16-27 0,2 1 0,-3 22 118,8-16 0,1 2-118,3 1 0,1 1 0,-1 6 0,2 2 0,1-3 0,4 0 0,4-6 0,4-2 0,2-1 0,3-1 0,6-3 0,1-2 0,15 15 0,-4-10 0,-11-14 0,-1 0 0,15 10 0,-9-2 0,18 10 0,-20-12 0,2-5 0,-5-4 0,-7-4 0,6 0 0,0 2 0,8-1 0,1 2 0,1-1 0,-5-5 0,-10-4 0,3-2 0,-3-1 0,14 3 0,-8-2 0,11 3 0,7 0 0,12-6 0,-19-1 0,0-1 0,20-3 0,-4 0 0,-10 0 0,-1 0 0,4 0 0,-15 0 0,-6 0 0,-9 0 0,9-9 0,-2-2 0,17-10 0,-5 0 0,9-4 0,3-2 0,0-2 0,-6 1 0,-3 6 0,-12 3 0,3-1 0,-4 0 0,-4 1 0,4-4 0,-4 4 0,5-5 0,7-14 0,1-4 0,-10 14 0,1-1 0,13-26 0,3 4 0,-10 3 0,-6 13 0,-5 4 0,-4-1 0,-6 7 0,2-3 0,-3 7 0,3-7 0,-1-2 0,1-10 0,-4 12 0,1-2 0,-1 6 0,-2-2 0,2 1 0,-5 1 0,2 2 0,-3-5 0,0 0 0,0-19 0,0-9 0,-1 19 0,-1-3 0,0-4 0,-2 0 0,-2-1 0,0 0 0,1 5 0,1 1 0,-8-26 0,2 23 0,2 16 0,-1 10 0,0 6 0,-1 2 0,-5-1 0,-1 1 0,-4 1 0,-3-1 0,-4-3 0,-5-1 0,-3 0 0,9 1 0,-7 3 0,18 3 0,-8 1 0,6 3 0,1 0 0,-1 0 0,5 0 0,-1 10 0,9-8 0,-3 8 0</inkml:trace>
  <inkml:trace contextRef="#ctx0" brushRef="#br0" timeOffset="33550">27922 7559 8191,'0'17'0,"13"38"2383,1-13 1,2 4-2384,1 13 0,2 2 0,2-7 0,-2-2 1427,-6-8 1,-3-1-1428,0-1 0,-2-2 0,-2 9 1755,5 16-1755,-10-44 1668,1-2 0,-2-16 1,0-1-1</inkml:trace>
  <inkml:trace contextRef="#ctx0" brushRef="#br0" timeOffset="34150">27826 8066 24575,'36'-3'0,"14"-10"0,-13 5 0,2-2 0,2-3 0,-2 0 0,12-4 0,-9 2 0,-28 11 0,-5 1 0,-3 3 0,0 0 0,0 0 0,-3 0 0,-1 0 0</inkml:trace>
  <inkml:trace contextRef="#ctx0" brushRef="#br0" timeOffset="35083">28310 8013 24575,'0'44'0,"6"0"0,-1-11 0,2-8 0,-4-19 0,-3-19 0,0-3 0,0-12 0,0 2 0,0-2 0,-3 1 0,2-4 0,-2 8 0,3-10 0,0 4 0,2 0 0,5-1 0,3 16 0,7-6 0,7 6 0,-4 2 0,3-1 0,-10 6 0,0 1 0,-2 2 0,1 1 0,-2 3 0,0 0 0,3 0 0,0 0 0,-3 0 0,0 0 0,-8 0 0</inkml:trace>
  <inkml:trace contextRef="#ctx0" brushRef="#br0" timeOffset="36533">28716 7859 24575,'0'49'0,"-3"-8"0,2-4 0,-2-17 0,12-8 0,-4-9 0,10 0 0,-2 0 0,10-3 0,-2 6 0,2-3 0,-10 1 0,-2-2 0,-4-2 0,2-5 0,-3-7 0,1-6 0,0-4 0,-3 0 0,3-4 0,-3-11 0,1-3 0,1-1 0,-5 10 0,2 11 0,-1 10 0,-1 2 0,2 5 0,-3-3 0,0 0 0,0-2 0,0 1 0,0-2 0,2 11 0,9 20 0,1 4 0,7 15 0,8 1 0,-3-2 0,3-1 0,-7-13 0,-8-13 0,-2-7 0,-2 0 0,1-3 0,1 0 0,-1 3 0,10 0 0,-11 1 0,16 6 0,-2 3 0,-7-7 0,1 3 0</inkml:trace>
  <inkml:trace contextRef="#ctx0" brushRef="#br0" timeOffset="37766">29283 7790 24575,'25'0'0,"-1"-9"0,7-2 0,-13-6 0,-13 6 0,-15 2 0,-10 8 0,-12-9 0,-7 2 0,-10 0 0,3 1 0,5 7 0,14 0 0,7 0 0,7 0 0,7 3 0,1 6 0,4 8 0,-2 6 0,3 8 0,0 0 0,0 8 0,6-3 0,21 10 0,-4-15 0,19 1 0,-13-13 0,21 5 0,-13-10 0,13 5 0,-13-8 0,-8-3 0,-1 0 0,-5-5 0,-2-3 0,0 0 0,1-9 0,-12 1 0,6-12 0,-8-2 0,3-6 0,-7 11 0,0 2 0</inkml:trace>
  <inkml:trace contextRef="#ctx0" brushRef="#br0" timeOffset="38581">27462 7507 8921,'7'25'0,"10"4"5115,1 25-5115,1-15 2708,-5-11-2708,-10-14 405,2-5 0,-6-6 0,0-1 0</inkml:trace>
  <inkml:trace contextRef="#ctx0" brushRef="#br0" timeOffset="39315">27583 7295 24575,'0'9'0,"0"25"0,7 15 0,3-16 0,0-1 0,8 27 0,4-26 0,-11-2 0,-5-25 0,-3 6 0,0-8 0,-3 2 0</inkml:trace>
  <inkml:trace contextRef="#ctx0" brushRef="#br0" timeOffset="40332">29275 7170 24575,'0'26'0,"0"-7"0,0 18 0,6-10 0,3 15 0,0-17 0,3 9 0,-11-23 0,5-2 0,-6-6 0</inkml:trace>
  <inkml:trace contextRef="#ctx0" brushRef="#br0" timeOffset="41299">29384 7157 24575,'0'43'0,"0"-3"0,0-2 0,0-14 0,0-12 0,0-6 0,0-1 0,0 1 0,0-1 0,0-2 0,0 0 0</inkml:trace>
  <inkml:trace contextRef="#ctx0" brushRef="#br0" timeOffset="51833">5913 16296 8191,'14'4'0,"36"-1"4690,15-3-4690,-22 0 0,0 0 0,-4-2 0,-1-1 0,-4 3 0,2-1 0,6-1 0,4-1 0,14 3 0,5 0 0,-17 0 0,3 0 0,1 0 0,-4 0 0,2 0 0,1 0 0,1 0 306,3 0 0,1 0 1,1 0-1,0 0-306,0 0 0,1 0 0,-1 0 0,1 0 0,4 2 0,1 1 0,-1 0 0,-2 0 0,-8-1 0,-1 1 0,-1 0 0,-1 0 0,7 3 0,-2 0 0,-4 0 0,10 1 0,-6 0 0,-12-2 0,1 0 915,15 5 1,3-1-916,-3 0 0,3-1 0,-10 1 0,3 2 0,-2-2 0,12 4 0,-1-1 0,-18-4 0,1 0 0,-2 1 0,12 2 0,-2 0 0,1-3 0,-3-2 0,-12-1 0,-3-1 0,25 0 0,-19-4 0,-1 0 0,-4 0 0,4 0 5866,-9 0-5866,14 0 373,-12 0-373,-1 0 2176,-7 0-2176,6 0 0,13 0 0,17-4-1598,-2-3 1,6 0 1597,-20 2 0,0 1 0,4-2 0,-3 0 0,4-1 0,1 0 0,1 0 0,6 0 0,1 1 0,2-1 0,1 0 0,-11 0 0,2 1 0,0-1 0,1 0 0,-1-1 0,4 1 0,0-1 0,0 0 0,-1 0 0,-1 0 0,6-1 0,-2 0 0,-1 0 0,-2 0-843,10 1 0,-3 0 0,-6 0 843,-5-3 0,-5 2 0,-8 6 0,-2 1 0,19-2 0,-13 4 0,-2 0 2911,-9 0-2911,-10 0 3036,0-3-3036,1 2 0,3-5 0,7-1 0,14-5 0,-7 3 0,4-1 0,0 2 0,-11-1 0,7 1 0,-16 1 0,-4 6 0,-7-2 0,4 3 0,-9 0 0,0 0 0,-5 0 0</inkml:trace>
  <inkml:trace contextRef="#ctx0" brushRef="#br0" timeOffset="63413">6056 10523 8191,'-2'-4'0,"-1"2"5063,-3 2-5063,0 0 2818,-3 0-2818,-1 0 1719,-13 0-1719,-6 13 6784,-11 3-6784,-5 10 0,1-4 0,14-4 0,2-7 0,11-1 0,-1-3 0,-1 0 0,2 0 0,0 0 0,2 0 0,-6 0 0,-3 3 0,-2 1 0,-9 3 0,3 2 0,1 2 0,0 2 0,10-6 0,-1 5 0,7-8 0,2 2 0,1 2 0,2 2 0,-4 10 0,0 5 0,-4 7 0,6 1 0,-5 4 0,12-9 0,-5-7 0,10-7 0,-3-7 0,-1 17 0,3-14 0,-5 24 0,2-11 0,0 19 0,-3-4 0,6 3 0,-2-3 0,3-15 0,0 1 0,0-3 0,0-4 0,0 8 0,0-10 0,3 15 0,7-6 0,5 13 0,2-16 0,3-4 0,-3-8 0,9-6 0,-7-4 0,4-2 0,0-4 0,-7 0 0,7 0 0,-9 0 0,5 0 0,2-3 0,10-7 0,4-9 0,6-11 0,10-9 0,-24 16 0,-1 0 0,22-16 0,-7 3 0,-12 11 0,-6 5 0,8-14 0,-7 12 0,3-17 0,-11 10 0,-2-7 0,1-3 0,-4 4 0,0 1 0,0-6 0,-3 14 0,7-15 0,-6 13 0,2 1 0,-4 0 0,1 1 0,0 2 0,-1-12 0,-3-3 0,0-6 0,-4-13 0,0 7 0,0-12 0,0 17 0,0 0 0,-4 14 0,3 4 0,-6 2 0,3-3 0,-6 4 0,0-3 0,-3 8 0,0 5 0,1 2 0,-4 4 0,0-3 0,2 8 0,-1-2 0,8 3 0,-2 3 0,2-6 0,1 5 0,0-1 0,0 2 0,3 0 0,0 0 0</inkml:trace>
  <inkml:trace contextRef="#ctx0" brushRef="#br0" timeOffset="70598">8433 13304 24575,'3'-6'0,"1"-6"0,5-5 0,10-28 0,-3 15 0,2-1 0,1-4 0,1 0 0,3-5 0,1-1 0,2-1 0,1 1 0,-5 5 0,0 0 0,10-15 0,0 1 0,-7 13 0,-1 1 0,5-9 0,0 0 0,-8 11 0,0 1 0,2-1 0,-1 1 0,9-17 0,4 0 0,-6 6 0,-6 10 0,-2 2 0,-6 10 0,5-7 0,3-4 0,15-14 0,-2-4 0,-13 22 0,-1 0 0,17-19 0,-7 2 0,-8 17 0,-10 8 0,-5 9 0,-3 3 0,0 2 0,1-6 0,-1 3 0,1 0 0,2-6 0,0 6 0,4-9 0,-4 9 0,-2-5 0,-2 8 0,-4-1 0,4 2 0,-4 0 0,-7 3 0,-4 0 0,-12 6 0,0 1 0,-6 3 0,4 1 0,-7 0 0,4-1 0,-15 4 0,-3-2 0,3 2 0,6-4 0,17-3 0,6 2 0,4-6 0,8 3 0,11-3 0,8 0 0,16 0 0,-5-3 0,5-4 0,-13 0 0,-5 0 0,-3 1 0,-6 2 0,2-2 0,-3 0 0,0 0 0,3-7 0,1 3 0,6-9 0,0 5 0,4-2 0,-1 3 0,-3 3 0,0 4 0,-6 0 0,-1 6 0,-3-3 0,0 3 0,0 0 0,-2 5 0,-2 2 0,-2 8 0,0 1 0,0 7 0,0-2 0,0 0 0,0-4 0,3 0 0,-2-3 0,9 13 0,-6-5 0,6 9 0,-3-4 0,-1-7 0,-2-1 0,-1-10 0,-3 0 0,0-4 0,0 1 0,0-1 0,0 1 0,2 0 0,-1 2 0,1-1 0,1 1 0,-3-2 0,3 0 0,-3 0 0,0 2 0,0 1 0,0 4 0,0-6 0,0-1 0</inkml:trace>
  <inkml:trace contextRef="#ctx0" brushRef="#br0" timeOffset="83480">13816 17815 24575,'3'-29'0,"2"-1"0,22-15 0,-6 13 0,4-4 0,1 0 0,4-2 0,1-3-696,3-4 1,0-3 0,3-1 695,-4 7 0,1-1 0,1 0 0,-2 1 0,3-4 0,-2 1 0,0 0 11,3-3 1,1 0 0,-4 4-12,1-3 0,-3 3 0,1 1 0,-3 3 0,4-10 0,-12 21 0,-9 12 0,-5 7 0,1-3 1546,0 3-1546,1-6 505,2 0-505,1-4 0,4-7 0,8-6 0,10-9 0,-11 16 0,1-1 0,1-1 0,-1 1 0,14-16 0,-6 8 0,-17 13 0,1 4 0,-4 1 0,-3 4 0,-4 4 0,-3 3 0,-3 1 0,-5 1 0,1 2 0,-12 2 0,-9 0 0,-18 0 0,-12 0 0,-10 7 0,6 2 0,8 6 0,11-4 0,18-4 0,7-4 0,9-3 0,8 0 0,8 0 0,10 0 0,7-3 0,-2-1 0,-1-3 0,-2 3 0,0-3 0,5 3 0,-4-4 0,8 0 0,6-3 0,-1-1 0,4 4 0,-16-1 0,-5 8 0,-10-2 0,-3 8 0,-3 2 0,-3 8 0,0 1 0,0 4 0,0-1 0,3 1 0,-3-4 0,3-3 0,-3-2 0,0-1 0,0-1 0,0 0 0,0-4 0,0 1 0,0 3 0,0-3 0,3 0 0,-2-1 0,1-1 0,-2 2 0,0 0 0,0 0 0,0 0 0,0 3 0,0-5 0,0 2 0</inkml:trace>
  <inkml:trace contextRef="#ctx0" brushRef="#br0" timeOffset="86196">15344 17907 24575,'7'-41'0,"7"11"0,4-3 0,5-12 0,4-4 0,-2 9 0,2-2 0,0 0-433,1-2 0,0-1 0,-1 0 433,0 2 0,0 0 0,0 0 0,0 1 0,-1 1 0,0 0 0,6-13 0,-1 3 0,-4 13 0,-2 2 0,-7 4 0,-2 2 0,4-3 424,-1-1-424,-7 6 215,1 7-215,-3-2 0,0 9 0,3-12 660,1-2-660,0-4 0,-4 7 0,0 1 0,-3 7 0,0 2 0,0-2 0,0 0 0,0 2 0,3-6 0,-2 7 0,9-17 0,-5 0 0,9-13 0,-2-1 0,0 1 0,-5 14 0,-3-2 0,-1 12 0,0-2 0,0 6 0,-4 1 0,-3 8 0,-8 1 0,-2 3 0,-3 6 0,-2 1 0,5-1 0,-6 3 0,-3 1 0,-5 3 0,-6 4 0,3-1 0,1 0 0,7-1 0,0-2 0,7-4 0,5-3 0,7-3 0,7 0 0,2 0 0,-3 0 0,3 0 0,-5 0 0,8-3 0,2-4 0,7 0 0,2-6 0,-2 6 0,-5-5 0,0 5 0,-6-2 0,0 6 0,-4 0 0,-4 3 0,1 0 0,0 5 0,0 8 0,1 7 0,-1 1 0,1-2 0,0-5 0,3 13 0,-5-10 0,4 10 0,-5-8 0,3 2 0,-1 2 0,-2 0 0,1-7 0,-2 3 0,1-9 0,-1 2 0,-1-6 0,-1 0 0,5 12 0,-6 9 0,3-7 0,-3 0 0</inkml:trace>
  <inkml:trace contextRef="#ctx0" brushRef="#br0" timeOffset="88767">18859 17940 24575,'0'-32'0,"7"-1"0,4-6 0,0-1 0,2-3 0,2-4-1062,2 2 1,1-3 0,2-1 0,1-2 1061,4-5 0,1-3 0,1 1 0,-1 2-812,-5 8 1,0 1 0,0 2 0,-1 1 811,6-10 0,-1 1 0,-2 5 0,-1 2 0,-2 3 783,-4 7 0,0 0-783,7-13 0,1 0 0,-10 14 0,0 0 0,7-8 0,-1 2 0,-2-1 1792,4-6-1792,-9 19 4132,1-1-4132,-2 10 0,1 0 0,-3 4 0,-1 7 0,-6 0 0,2 3 0,-1 0 0,-1 0 0,2 0 0,-7 3 0,-1 0 0,-10 9 0,-7 1 0,-8 6 0,-3-2 0,-2 0 0,0-3 0,1 4 0,0-4 0,-15 11 0,1-2 0,-5 6 0,11-4 0,19-5 0,3-5 0,19-6 0,9-12 0,10 1 0,9-11 0,2 5 0,-9 0 0,5 3 0,-9 1 0,4 3 0,0-1 0,-4-2 0,3 5 0,4-7 0,4 4 0,-1 0 0,-1-1 0,-11 8 0,0-5 0,-7 5 0,0 7 0,-3 2 0,1 5 0,-1 3 0,1-5 0,3 7 0,-3-5 0,7 4 0,-7-2 0,3 2 0,0 2 0,0-1 0,3 1 0,-6-6 0,1-4 0,-7-1 0,4-1 0,-4 2 0,2-3 0,-3-1 0,0-2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50:17.526"/>
    </inkml:context>
    <inkml:brush xml:id="br0">
      <inkml:brushProperty name="width" value="0.05292" units="cm"/>
      <inkml:brushProperty name="height" value="0.05292" units="cm"/>
      <inkml:brushProperty name="color" value="#FF0000"/>
    </inkml:brush>
  </inkml:definitions>
  <inkml:trace contextRef="#ctx0" brushRef="#br0">4097 15529 24575,'19'-23'0,"23"-20"0,-14 13 0,4-4 0,2-2-1812,8-9 0,3-4 0,1-2 1812,-4 4 0,1-3 0,1 0 0,-1 0 0,0 1 0,0-1 0,-1 1 0,-1 1 0,-4 5 0,-2 1 0,0 1 0,-2 2 0,5-5 0,-2 2 0,-3 4 0,-2 0 0,-2 4 739,-3 5 0,-2 3-739,6-9 911,-6 11-911,-9 9 0,-3 8 0,-5 5 2908,-1 21-2908,-3 46 0,-5-7 0,-1 9-1153,0-18 1,0 4-1,-1 3 1,1-3 1152,-1 12 0,-1-2 0,0 2 0,2-13 0,0 1 0,0 0 0,0 1-142,-1 0 0,1 1 0,0 0 0,1 0 142,1-1 0,1-1 0,0 0 0,-1-1 0,-1 13 0,0-1 0,0-1-22,2 2 0,0-1 0,0-9 22,0-18 0,0-4 0,0 12 0,0-2 0,0 5 4557,0 0-4557,0-12 737,0 0-737,0-4 89,0-12-89,0 11 0,0-20 0,0 6 0,0-7 0,0 0 0,0-4 0,0-3 0</inkml:trace>
  <inkml:trace contextRef="#ctx0" brushRef="#br0" timeOffset="1100">5748 15157 24575,'18'-33'0,"4"6"0,4-4 0,0-5 0,2-4 0,2-2 0,8-7 0,3-2 0,-2 0-268,-3 3 0,-1-1 1,-1 3 267,-2 4 0,-1 3 0,-4 3 132,-2 0 0,-4 7-132,7 2 133,-18 14-133,-3 32 0,-4 47 0,-5-6 0,-2 8 0,0-7 0,-2 5 0,-1 2-639,2-10 1,1 2-1,-2 1 1,1-1 638,-1-3 0,0-1 0,1 0 0,-1 0 0,1 1 0,1 1 0,0-2 0,1-5 0,-1 16 0,2-5 0,-1-3 0,2-6 0,1-3 0,0-1 0,0-19 0,0-3 0,0-4 0,0 3 2960,0 22-2960,0 12 0,0-22 0,0 1 0,0 2 0,0-2 0,0 22 0,0-15 0,0-23 0,0-6 0,0-3 0,0-4 0,0-1 0,0-6 0,0 0 0</inkml:trace>
  <inkml:trace contextRef="#ctx0" brushRef="#br0" timeOffset="1833">6833 15759 9156,'0'6'0,"0"13"5119,0 11-5119,0 19 0,-17 2 0,7-11 2671,-15-13-2671,6-11 0,10-7 0,-3-1 0</inkml:trace>
  <inkml:trace contextRef="#ctx0" brushRef="#br0" timeOffset="2668">6764 15389 9331,'-15'-3'0,"6"1"5120,-17 2-5120,8 0 2642,-1 0-2642,2 0 1565,4-6-1565,5-4 5917,3-7-5917,5-3 0,12 3 0,2 7 0,4 4 0,-3 6 0,0 0 0,-6 0 0,3 0 0,-9 0 0</inkml:trace>
  <inkml:trace contextRef="#ctx0" brushRef="#br0" timeOffset="6500">7697 14690 24575,'0'26'0,"0"8"0,0 24 0,0 6 0,0 1 0,0-12 0,0 0 0,0-17 0,0 1 0,0 13 0,0 0 0,0-13 0,0-4 0,0 15 0,0-2 0,0-26 0,0-8 0,2-9 0,5-3 0,16-14 0,12-6 0,18-10 0,2 6 0,3 1 0,-4 14 0,9 2 0,-6 12 0,-8 6 0,-3 7 0,-15 7 0,7 1 0,2 5 0,-9-5 0,-6-1 0,-5-1 0,-9-3 0,0 13 0,-5 7 0,-17 12 0,-5-11 0,-5 0 0,-4-5 0,-3 0 0,-10 13 0,-4-2 0,5-13 0,-1-4 0,-4 0 0,0-4 0,9-8 0,0-2 0,-7-3 0,-1-2 0,5-2 0,-1-2 0,-8-1 0,1-3 0,6 1 0,1-2 0,-28-3 0,32 0 0,16 0 0,12 0 0</inkml:trace>
  <inkml:trace contextRef="#ctx0" brushRef="#br0" timeOffset="8433">7650 14692 24575,'58'0'0,"6"0"0,-28 0 0,-1 0 0,31 0 0,-20 0 0,1 0 0,-11 0 0,-1 0 0,6 0 0,-1 0 0,15 0 0,-16 0 0,-12 0 0,-7 0 0,-5 0 0,-2 0 0,-4 0 0,-2 0 0,-4 0 0</inkml:trace>
  <inkml:trace contextRef="#ctx0" brushRef="#br0" timeOffset="9567">8887 14793 24575,'0'30'0,"0"1"0,0 5 0,0 1 0,0 3 0,0 12 0,0 0 0,0-12 0,0-3 0,0 14 0,0-8 0,7-37 0,1 0 0,11-17 0,13-6 0,-3 4 0,13-2 0,-6 11 0,3 0 0,-2 4 0,5 0 0,-4 0 0,19 4 0,-15 4 0,5 3 0,-15 11 0,-10-4 0,1 5 0,-7-1 0,-9 5 0,-1-1 0,-6 6 0,0-9 0,-7 27 0,-7-17 0,-8 19 0,3-24 0,-3-2 0,-3-1 0,-2 0 0,-7 8 0,-3-1 0,-2-9 0,-2-3 0,2-2 0,0-3 0,4-7 0,1-3 0,-20 3 0,17-8 0,14 0 0,6 0 0,3 0 0,4 0 0,1 0 0,3 0 0,2 0 0,2 0 0</inkml:trace>
  <inkml:trace contextRef="#ctx0" brushRef="#br0" timeOffset="10600">8918 14839 8191,'35'-4'0,"19"3"0,12 0 1167,-13-2 0,2-1 0,4 0-1167,-3-2 0,5-2 0,-1 0 0,-1 1 0,6-2 0,-2 1 0,-2-2 0,-1-4 0,-1-1 0,-4 2 1488,5 2 0,-5 2-1488,-8-1 0,-5 1 0,8 1 1900,-24 4-1900,-12 4 6179,-5 0-6179,1 0 1828,-4 0-1828,-1 0 0,-1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12:24.901"/>
    </inkml:context>
    <inkml:brush xml:id="br0">
      <inkml:brushProperty name="width" value="0.05292" units="cm"/>
      <inkml:brushProperty name="height" value="0.05292" units="cm"/>
      <inkml:brushProperty name="color" value="#FF0000"/>
    </inkml:brush>
  </inkml:definitions>
  <inkml:trace contextRef="#ctx0" brushRef="#br0">15114 9241 24575,'-18'0'0,"-8"0"0,3 0 0,-20 0 0,-8 4 0,-7 15 0,-7 8 0,19-5 0,-1 2 0,-1 3-365,2 1 0,-2 3 0,0 2 1,2 0 364,3-1 0,1 0 0,2 1 0,0 0 0,1 1 0,2 0 0,0 1 0,2-1 0,-4 6 0,3-1 0,1-1 0,-6 10 0,4-3 0,6-8 0,5-2 0,1 20 0,-1-10 0,9 3 0,3-5 0,6-1 0,4 13 0,4-3 0,0 10 0,13-7 0,15-6 0,11 2-691,-4-12 0,5 0 0,5 1 691,-6-9 0,5 2 0,2 0 0,2-1 0,0 0-635,5 1 0,2 1 0,2-1 0,0-2 0,2-1 635,-7-5 0,2-1 0,1-1 0,0 0 0,-1-2 0,-1 1-430,3 0 1,-1 0 0,-1 0 0,-1-3 0,0 0 429,7-1 0,-1-1 0,-1-2 0,-3-1 0,4 0 0,-4-1 0,-1-1 0,-4-3 0,-2-1 0,-1 0-410,9 1 1,-2 0 409,2 1 0,-1-3 0,-15-4 0,0-1 0,4 1 0,-1-1 0,-6-1 0,-3-2 1226,14 1-1226,5 0 0,-2 0 0,-14 0 0,7 0-41,4 0 0,8 0 0,5 0 0,2 0 41,-8 0 0,3 0 0,2 0 0,2 0 0,2 0 0,2 0-107,-10 0 1,3 0 0,1 0 0,1 0 0,2 0 0,-1 0-1,1 0 1,-1 0 0,-2 0 106,6 0 0,0 0 0,-1 0 0,0 0 0,0 0 0,1 0 0,-1 0 0,0 0 0,-5 0 0,1 0 0,1 0 0,0 0 0,-1 0 0,0 0 0,-3 0 0,-1 0 0,-3 0 0,17 0 0,-3 0 0,-3 0 0,-2 0 0,0 0 0,-4 0 0,0 0 0,-1 0 0,-4 0 0,-3 0 275,6 2 1,-5-1 0,-6 1-276,-4-1 0,-3-1 0,10-2 0,3-4 0,-6-7 0,2-3 0,6-2-530,-3 3 0,5-1 0,3-1 0,3-1 1,0 0 529,-7 1 0,2 0 0,1-1 0,1 0 0,0 0 0,0 0 0,-1 1-216,-2 1 1,0 0 0,0 1 0,0-1-1,-1 1 1,-1 1 0,0 0 215,3-1 0,-1 1 0,-1 0 0,0 0 0,0 1 0,0 0 0,4 0 0,1 0 0,0 1 0,-1 0 0,-3 0 0,-4 2 379,15-2 1,-5 2 0,2-1-380,0-1 0,5-1 0,-3 0 0,-10 4 0,-8 1 0,-6 2 0,-4 3 0,-1 2 0,0 1 0,6 0 0,6 0 0,9 0 0,4 0 0,-1 0-206,2 0 1,0 0 0,2 0 0,1 0 205,-6 0 0,2 0 0,1 0 0,-1 0 0,-2 0 0,-4 0 0,-2 0 0,0 0 0,-1 0 0,-1 0 0,4 0 0,-1 0 0,-2 0 0,-1 0 0,12 0 0,-2 0 0,1 0 614,2-2 1,1-1 0,-3 0-615,-13 1 0,-3 0 0,0-1 424,0-2 1,-1-2 0,-2 0-425,3 0 0,-2-2 0,0-3 0,-1-3 0,-5-3 0,0 0 2408,2 6 0,1 3-2408,13 2 0,2 4 0,-1 7 0,0 4 0,1 2 0,1 0 917,6-4 1,-2-2-918,-14-1 0,-1-2 0,8 0 0,1-2 0,-3 1 0,1-5 588,-2-6 1,-1-5-589,-1-4 0,-1-4 0,-3-6 0,-5-5 0,-6-2 0,-5-4 0,-4-3 0,-5-3 0,-6-5 0,-4-1 0,-3 14 0,-1 0 0,-2-10 0,-2 1 0,-2 14 0,-2 1 0,1-4 0,0 0 815,1 0 1,-2 0-816,-6-4 0,-2 2 0,-3-17 0,-8 9 0,-7-1 0,-6 5 0,-5 0-453,7 10 0,-2-1 0,-6 0 453,-5 0 0,-6-1 0,-2 0 0,2 3-1489,-4-3 0,0 2 1,-3 1 1488,1 3 0,-2 1 0,-3 0 0,1 2 0,0 2 0,2 1 0,-4 1 0,-3-1-694,13 5 1,-4-1-1,-2 0 1,-1 0-1,1 0 1,2 1-1,3 1 694,-2-1 0,5 1 0,0 1 0,0 0 0,-4-1 0,-4-2 0,-5-1 0,-1 0 0,1 0 0,6 2 0,7 2-585,1 0 1,7 2 0,1 0 584,-20-5 0,0 0 207,2-3 0,0-1-207,3 5 0,2 0 0,10 0 0,0 2 0,-7 2 0,3 3 2578,-2 2-2578,22 9 0,-31 0 2144,26 0 1,-2 0-2145,-21 0 0,-5 0 97,-4 0 0,-2 0-97,13 0 0,-3 0 0,-4 0 0,9 0 0,-3 0 0,-2 0 0,-4 0 0,-3 0-619,6 0 1,-4 0-1,-2 0 1,-3 0 0,0 0-1,-1 0 1,0 0-1,2 0 619,1 0 0,1 0 0,1 0 0,-1 0 0,-1 0 0,-1 0 0,-2 0 0,-2 0-292,10 0 0,-3 0 0,-2 0 0,-1 0 0,-1 0 1,-1 0-1,0 0 0,0 0 0,2 0 0,0 0 0,2 0 1,2 0 291,-6 0 0,1 0 0,2 0 0,1 0 0,1 0 0,0 0 0,-1 0 0,-1 0 0,-1 0 0,5 1 0,0-1 0,-1 0 0,-1 1 0,0-1 0,0 1 0,0-1 0,1 1 0,1 0 0,1 0 0,1 0 0,-11 0 0,2 1 0,1-1 0,1 1 0,1 0 0,0 0 0,1 0 0,0 0-109,-3 1 1,1 0 0,0-1 0,1 1-1,1 0 1,1 1 0,3 0 108,-11 1 0,2 1 0,3 0 0,2 1 0,3 0 0,2 2 0,3 1 0,3-1 0,2 0 233,-3-2 0,3-1 0,5 1-233,2 5 0,4-3 3473,-25-9-3473,20 1 0,-3 2 0,2 1 0,-3 1 0,5-1 0,-3-1 0,1 1 0,-11 4 0,1 1 0,5-3 0,3 1 2597,11 1 0,4 0-2597,-7 7 3232,10-1-3232,16 0 1568,-7 0-1568,6-1 0,-7 6 0,-3 6 0,4 0 0,-18 11 0,16-11 0,-9 1 0,-1-1 0,-10-5 0,-8 3 0,-12-4 0,3-7 0,26-5 0,-1-2 0,-30-1 0,30-2 0,1 0 0,-16-2 0,8 0 0,11 0 0,8 0 0,-4 0 0,-5 0 0,-2 0 0,-11 0 0,-3 0 0,2 0 0,1 3 0,2 4 0,10 4 0,5 0 0,11-5 0,5 0 0,5-2 0,-4 13 0,8-10 0,-1 7 0</inkml:trace>
  <inkml:trace contextRef="#ctx0" brushRef="#br0" timeOffset="79314">13857 5931 8191,'-28'-7'0,"-32"1"1869,27 8 0,-4 4-1869,-21 8 0,-1 2 0,20-2 0,1 2 0,-3 5 0,-2 5 0,-1-2 192,2-5 0,-1-2 0,0 2-192,-9 10 0,0 3 0,0-1 0,4-7 0,0-2 0,-1 5 272,0 2 1,-3 4 0,0 2 0,3-1-273,6-3 0,3 0 0,0-1 0,-1 2 965,-5 2 0,-1 0 0,1 1 1,1 0-966,-6 9 0,3 0 0,3-1 0,10-7 0,2-2 0,1 2 0,-3 2 0,1 2 0,2-1 0,-4 14 0,4-3 0,4-10 0,3-2 0,7-5 0,3-1 0,-3 12 0,-1 18 985,6-6-985,8 5 1475,2-22 1,1 3-1476,2-1 0,0 2 914,-1 8 1,2 3-915,10 4 0,4-1 0,1-4 0,5-1 0,0-11 0,4 0 0,2-1-157,2-2 0,3-2 0,2 0 157,8 4 0,4-1 0,0-2-1013,-3-5 1,0-3-1,1 0 1013,5 1 0,1-2 0,2-1 0,6 1 0,3-2 0,-4-2 0,2 2 0,2 1 0,-12-6 0,8 3 0,2 1 0,-1-1 0,-7-3 0,2 1 0,-5-2 0,3 1-763,1 1 0,4 1 1,-1 1-1,-4-2 763,-1 0 0,-4-1 0,-2-1 0,6 1 0,-3-1 0,-12-3 0,0-1 0,12-4 0,2-4 0,-16-5 0,2-1-528,11 1 1,8-1 0,0 1 527,3 1 0,2 1 0,3 0-527,-5-1 1,3 0 0,2-1 0,0 1 526,-9 0 0,0-1 0,1 0 0,1 0 0,1 0 0,5 1 0,1-1 0,1 1 0,-1-1 0,-2 1 142,0-1 0,-4 0 0,2 1 0,4 1-142,-1 0 0,5 0 0,3 1 0,-1 1 0,-2 0 0,-6-1 0,1 2 0,-5 1 0,-2-1 0,5 1 0,-5-1 0,5-1 0,1 1 0,-1 1 0,-3-1 0,-7 0 0,9 3 0,-6 1 0,-5-2 0,8-1 0,-7-2 0,12 2 367,-15-8 1,3-2-368,12-1 0,10-2 0,-22-1 0,6 0 0,4-2 0,5 0 0,2-1 0,2 0-6,-13 1 1,3 0 0,3-1 0,1-1 0,1 1 0,2-1 0,0 0 0,0 0 0,-1 0 0,0 1 5,-4 0 0,1 0 0,-1 0 0,0 1 0,1-1 0,-1 0 0,2 0 0,-1 0 0,1 0 0,1 0 0,0 0-185,1-1 0,1 0 0,1 1 1,0-1-1,1 0 0,0 0 1,0 0-1,0 0 0,-1 0 0,-2 1 1,0 0-1,-3 0 185,9-1 0,-2 1 0,0 0 0,-1 1 0,-1 0 0,-2-1 0,-1 1 0,-1 0 0,-3-1 0,12-1 0,-2-1 0,-3 1 0,-2 0 0,-2 0 0,-2 0 0,13 0 0,-3 0 0,-4 1 0,-7 1 0,7-2 0,-8-2 0,-14-4 0,0-3 41,-2 4 1,3-1-1,5-3-41,-5-1 0,5-2 0,2-2 0,3-2 0,1 0 0,0 0 0,-3 1 0,3-1 0,0 0 0,1 0 0,0-1 0,-1 1 0,-1 0 0,2 0 0,-2 0 0,0 0 0,0 1 0,0-1 0,1-1 0,-3 1 0,2 0 0,0 0 0,0-1 0,-2 1 0,-1 0 0,-2 1 463,3-3 0,-3 0 0,-1 1 0,-1 0 1,0 0-464,10-5 0,-1 0 0,0 1 0,1-2 0,1-1 0,2-2 0,-2 1 0,-6 4 0,-7 3 0,-4 3 0,-4 0 0,6-6 0,-4 0 0,-2 0 0,-3-1-281,-7 6 1,-3-1 280,0 0 0,-3-1 1364,8-16-1364,1-14 2764,-18 24 0,-1 0-2764,1-6 0,-3 1 1342,-4 3 1,-2 2-1343,-3-21 0,-7 11 1109,-3 1-1109,-10 8 0,6-3 0,-17-15 0,10 1-1043,2 13 0,-3-3 1043,-5-14 0,0-2 0,5 14 0,-2-1 0,-2-5 0,-4-3 0,1 3 0,-2-3 0,-5 0 0,1 7 0,-7-4 0,-3 0 0,-1 1 0,8 12 0,-1 1 0,-2 2 0,-1-1 0,-2 0-587,-8-4 1,-3 0 0,-1 0 0,0 2 0,0 3 586,5 6 0,1 2 0,-1 2 0,1 1 0,1 3 0,-8-2 0,-1 2 0,3 2 0,4 4 0,4 3 0,4 4 0,0-1 0,-24-4 0,7 2 0,10 3 0,9 3 0,-1 1 0,-18 2-570,15-4 0,-3-2 570,-7 3 0,-3-2-723,14 0 0,-2-1 0,-4 0 723,-6 0 0,-4 0 0,-3 0 0,-1 1-422,8-1 0,0 1 0,-3 0 0,-3-1 0,-6 1 422,16 1 0,-4 0 0,-4 1 0,-2-1 0,-2 0 0,-2 0 0,1 1 0,0-1 0,1 1 0,3 0 0,2 0-416,-5 0 0,3 0 0,2 0 0,1 0 0,0 1 0,-3-1 1,-2 1-1,-5 0 416,11 0 0,-3 0 0,-2 1 0,-3-1 0,-2 0 0,-1 1 0,0-1 0,-1 1 0,1-1 0,1 1 0,1 0 0,2 0 0,3 1 0,4-1-208,-9 1 1,3 0-1,3 1 1,1 0-1,1-1 1,1 1-1,0 1 1,-1-1-1,0 0 208,-3 0 0,0 0 0,-1 1 0,0-1 0,1 1 0,0-1 0,2 1 0,2 0 0,3 1 120,-7-1 0,1 1 1,3 0-1,2 1 1,2 0-1,1 0-120,-10 4 0,3 0 0,2 1 0,2-1 0,-1 1 0,2-1 0,0 2 388,-11 1 0,-1 2 0,4-2-388,-4 2 0,4 0 0,3 1 0,-1 1 703,15-4 1,-1 0-1,1 0-703,-9 1 0,1 0 1616,-11 4 0,3 0-1616,20-8 0,2 0 508,-7 0 1,1 0-509,9-3 0,0 0 0,-2-2 0,0 0 2497,-26 1-2497,21-4 0,-1 0 1081,3 0 0,0 0-1081,-13 0 0,-3 0 0,4-2 0,0 0 0,-1-1 0,1 1 275,9-1 0,3 0-275,5 0 0,2-2 0,-21 0 977,10-3-977,-4 2 0,-3-1 0,-3 2 0,-5 1 0,1 0 1200,5 4-1200,-5 0 0,4 7 0,6-2 0,8 7 0,8-4 0,-3 3 0,3-2 0,-3 7 0,4-8 0,-10 14 0,-7-4 0,-6 11 0,1-5 0,9 1 0,9-6 0,9-3 0,13-6 0,2-1 0,11-3 0,-1 0 0,2-3 0,0-1 0</inkml:trace>
  <inkml:trace contextRef="#ctx0" brushRef="#br0" timeOffset="87081">20717 6279 24575,'-47'0'0,"12"0"0,-5 0 0,-21 0 0,-5 0-1618,20 0 0,-2 0 0,-1 0 1618,-6 0 0,-2-1 0,-2 2 0,-5-1 0,-2 2 0,0 1 0,2 1 0,2 2 0,-3 1 0,9-1 0,-3 2 0,2 0 0,2 0 215,-5 1 0,3 0 0,1 2-215,2 1 0,1 2 0,5 0 0,-2 1 0,4 1 0,3-2 0,3 1 0,7 3 0,3 0 0,-9 6 481,9-1 1,0 4-482,5-3 0,-1 1 0,-8 9 0,0 1 0,7 1 0,2 0 0,-1-2 0,2-1 0,-11 24 2496,7-11-2496,4 7 375,14-22 0,2 2-375,0 8 0,0 0 0,1-5 0,1-1 0,1 22 0,2-21 0,3-4 0,0-1 0,0 1 0,0-1 0,0 1 0,6-1 0,10 15 0,13 4 0,7 6 0,0-2 0,-10-23 0,6 5 0,0-10 0,11 7 0,-14-15 0,1-1 0,16 7 0,11 0 0,-14-10 0,16 3-551,-17-7 551,-3-1 0,0 1 0,-2-1 0,8-1 0,7-1 0,-2-5 0,2 0 0,-8 0 0,2-1 0,0 0-146,4-1 1,1-2-1,-3-1 146,13-2 0,-2-3 0,2-3 0,-4-3 0,-18 1 0,-3-1 0,4-1 0,-3-1 0,8-10 0,-15 5 0,0-1 0,9-7 0,-5 0 0,2-3 0,-2-4 0,1 0 0,1 2 0,2-2 0,-4-2 0,2-3 0,-2 2 0,3-4 0,-1-2 0,1-2 0,2-5 0,-2 1-498,-9 6 1,-2 1-1,0-3 498,5-9 0,1-3 0,-3 0 0,-6 3 0,-2-1 0,-2 2 0,-3 7 0,-2 1 0,0 1-861,-1 0 0,-1 1 0,-1 1 861,-2-7 0,-1 1 0,0 4 0,-1 1-612,-1 6 1,-1 0 611,-2 1 0,-1 1 318,2-23-318,-3 18 0,-2 1 1204,1-23-1204,-6-2 3141,-4 27-3141,-14 14 1624,-9 8-1624,-7 10 0,1 3 0,2 4 0,10 0 0,0 0 0,9 0 0,1 0 0,7 0 0,0 0 0,4 0 0,3 0 0,0 0 0</inkml:trace>
  <inkml:trace contextRef="#ctx0" brushRef="#br0" timeOffset="103132">11698 12278 24575,'-61'0'0,"0"0"0,1-1 0,-3 2 0,12 2 0,-5 2 0,-1 1 0,0 1-1072,2 1 0,0 1 0,0 2 0,-2 0 1072,-6 3 0,-1 2 0,0 1 0,2 1 0,11-3 0,1 1 0,1 1 0,0 3 0,-3 4 0,0 2 0,0 2 0,2 1 0,4 1 0,2 1 0,-1 2 0,0 0 0,2-1 0,-1 1 0,0 0 0,1 1 0,2-2 0,1 1 0,2-1 0,1 0 0,-2 2 0,-9 9 0,-3 3 0,1-1 0,6-4-198,11-7 1,3-3 0,-2 3 197,-5 2 0,-3 3 0,1 1 0,4-3 0,-6 13 0,4-2 0,4-3 0,3-1 0,12-11 0,3-2 1080,-4 19-1080,9-17 0,2-2 0,-1 9 0,1-6 0,1 2 0,-2 14 0,4 7 0,1 2 0,4-22 0,0 1 0,-1 0 0,2 2 1039,8 9 0,7 1-1039,4 1 0,6-2 0,12 3 0,8-3-136,-8-15 1,5-1 0,2 1 135,5 3 0,2 2 0,3-2 0,-7-6 0,3-1 0,0-1 0,-1 0 0,-5-2 0,0-2 0,-1 1 0,1-2-861,1 0 1,0-1-1,0-1 1,-3-1 860,3 1 0,-1-1 0,-1-2 0,-1-3 0,0-2 0,-1 1-794,20 12 1,-1 0 793,-1-8 0,-1-1 0,-3 2 0,-1 0 0,0-5 0,0 0 0,-2 1 0,3 1 0,-6-4 0,3 0 0,1 1 0,3 0 0,1 1 0,2-1-207,-9-3 1,2-1-1,0 0 1,0-1 206,0 0 0,0-2 0,-1 0 0,-2-2 0,1 0 0,-3-2 0,0 0 0,-1-1 0,-1 0 0,-2-1 0,10-2 0,-2-2 0,-1-2 0,2-1 0,-6 1 0,4 0 0,-4-1 0,5 0 0,0 0-113,14 0 1,-3 3 112,-27 2 0,0 2 0,20-1 0,4 0 1236,2-1 1,1 2-1237,-16 1 0,2 1 0,1 0 0,11 0 0,3 1 0,-6 0 0,-4 4 0,-2-1 0,9-1 0,-3-2 0,-15 0 0,-3-3 878,-6-7 0,-2 0-878,34-3 0,-28-15 1091,-14-1-1091,9-23 0,-9-6 125,-10 19 1,-2-2-126,-4-2 0,-2-5 0,-3 0 0,-2-7 0,0-4 0,0 1 0,0-2 0,1-1 0,0-1 0,-2-4-722,-2 8 1,0-4-1,-1-2 1,-1 1-1,0 0 1,1 4 721,0-13 0,-1 2 0,0 3 0,-1 1 0,-2-5 0,-2 3 0,0 0 0,1-3 0,-2 0 0,2 6-1160,-1 5 1,0 3 1159,1 4 0,0-2 0,-1 1-763,-6-19 1,1 8 762,-3-2 89,6 19 0,-1-6 0,1 4-89,-1 7 0,1 1 0,-3-20 0,-2-1 0,-1 11 0,-2-1 1011,5 2 1,0-4-1,-3 1-1011,-5 5 0,-3 2 0,-2-1 0,-5-9 0,-3-1 0,-5 6 0,-4 9 0,-5 6 0,-2 4 0,1 6 0,-2 5 0,1 2 437,4 4 0,2 2 0,1 3-437,-12 2 0,2 3 824,3 0 0,2 0-824,15 2 0,0 0 0,-9 0 0,1 0 0,-19 0 0,15 0 0,-8 0 1418,-7 7-1418,27-2 0,0 0 325,-6 2 1,0 2-326,-1 4 0,3-1 0,2-1 0,2 4 0</inkml:trace>
  <inkml:trace contextRef="#ctx0" brushRef="#br0" timeOffset="105933">10713 12029 8191,'0'-21'0,"0"-25"0,0-15 0,-4 9 0,-1-7 0,0-2 0,-1-2 0,2 8 0,1-1 0,-1-1 0,0-2 0,-1-2 55,1 1 0,-1-1 1,0-2-1,-1-2 1,1-1-1,-1-2-55,0 6 0,0-3 0,0-1 0,0-1 0,-1-1 0,1 1 0,-1 0 0,1 2 0,0 5 0,0 1 0,1 1 0,-1 0 0,1 0 0,-1-1 0,0-1 0,0-1 0,-1-1 0,0-2 0,0-1 0,0-1 0,-1 0 0,1 0 0,-1 2 0,1 1 0,0 2 0,-1-4 0,1 0 0,-1 2 0,1 1 0,0 1 0,-1 3 0,1 3 0,-2-5 0,-1 4 0,1 2 0,0 2 0,1 1 0,1-3 0,2 1 0,0 3 0,-3 2 0,-3 0 0,-1 4 0,1 2 611,2 0 1,0-1-612,-3-15 0,0-2 1388,3 15 0,2 0-1388,-1-14 0,1-3 0,1 17 0,1-1 0,0 0 1391,0-3 1,2 1-1,-1 0-1391,-1-18 0,1 6 0,4 18 0,0 5 5173,0-6-5173,-3 22 2650,0 16-2650,-3 5 56,1 0-56,-1 0 0,0 2 0,1 4 0,-2 12 0,-4 5 0,2 8 0,-6 5 0,2 3 0,-4 3 0,0 0 0,-4 16 0,4-16 0,-2 7 0,9-25 0,1-8 0,5-21 0,2-16 0,2-23 0,7-7 0,1-11 0,7 15 0,-4 9 0,-4 15 0,-1 13 0,-3 3 0,3 5 0,-1 2 0,15 16 0,3 9 0,12 11 0,7 14 0,1-4 0,-21-20 0,0 0 0,13 13 0,-13-10 0,-10-17 0,-6-2 0,-2-4 0,1-3 0,-2-1 0,0-4 0,-6-7 0,-20-21 0,-19-20 0,16 21 0,0-1 0,1-2 0,1 3 0,-8-9 0,15 12 0,7 18 0,4 0 0,0 7 0,0-2 0,0 3 0,1 5 0,2 2 0,0 2 0,3 0 0,0-3 0,-3 7 0,-1 2 0,-4 17 0,1-3 0,0 3 0,0-9 0,4-10 0,0-7 0,3-3 0</inkml:trace>
  <inkml:trace contextRef="#ctx0" brushRef="#br0" timeOffset="108947">6173 6243 24575,'-42'-20'0,"-8"-9"0,-9-7 0,19 12 0,-4-2 0,-2-1 0,-3-1-693,-2 1 0,-4 0 1,-2-1-1,0 0 1,2 2 692,-4-3 0,1 0 0,0 2 0,1 1-558,0 3 1,-1 1-1,2 2 1,4 3 557,1 3 0,4 3 0,3 1 0,-5-4 0,1 2 0,-12 5 0,2 1 17,19 1 0,2 0-17,-2 1 0,0 2 0,0 2 0,1 0 0,-3 0 0,0 0 0,-1 6 0,-1 1 719,-5-2 1,0 5-720,-1 16 0,2 6 0,6-4 0,0 3 0,1 2 0,-3 3 0,4 0 0,-1 7 0,3-1 820,1 2 1,3 0-821,10-11 0,3 0 0,-1 6 0,2 3 0,2-2 0,1 0 0,-3-3 0,2 0 0,4 3 0,1-2 0,2-5 0,1-1 0,-6 23 0,4-9 0,2-1 1474,3 16-1474,0-6 0,2 6 0,3 0 0,2 1 0,-2 2 0,2 1-469,3-18 0,3 1 0,-1-4 469,-1-1 0,2-3-113,7 2 0,3-2 113,0-5 0,0-1 0,3 2 0,0 0 0,3 2 0,1-2 0,-5-6 0,-1-2 0,12 7 0,-5-3 0,-1-7 1012,1 8-1012,-1-9 0,6 6 0,-3-7 0,4 0 0,-2-2 0,3 1 0,15 9 0,1-1 0,-15-10 0,-1-3 0,2 0 0,-2-1 0,17 1 1468,5 1-1468,-18-8 0,5-1 0,20 1 0,2 0-95,-13-5 1,3 0 94,4-1 0,5-1 0,-2 0-293,-10-2 0,-2-1 0,2-1 293,6-3 0,1-2 0,2-2 0,5-1 0,2-1 0,-4-4 0,-9-3 0,-3-3 0,0 0 0,7-2 0,1-1 0,-6 1 0,-1-4 0,-4 1 0,2 2 0,-2 0 0,-13 1 0,0 0 0,5 1 0,1-1 0,-4 0 0,-3-1 0,-3 2 0,-3 1 0,7-10 0,-4 0 0,2-2 0,5-17 213,-18 17 1,-1-4-214,4-13 0,-4-4 0,-6 0 0,-4-1 0,0-9 0,-3 0 34,-4 7 1,-2 3-35,-2 10 0,-1 3 0,-2 1 0,-2 5 0,-10-6 0,0 5 0,-2-2 0,-5-13 0,3 12 0,0 0 0,-6-4 0,-8-6 0,-1 7 0,13 18 0,-3-1 0,0-5 0,-1-1 0,-2 2 0,1 0 0,-9-18 0,9 17 0,12 12 207,7 10 1,0 1-1,8 6 1</inkml:trace>
  <inkml:trace contextRef="#ctx0" brushRef="#br0" timeOffset="125267">18982 5967 24575,'-34'0'0,"-18"0"0,-7 0 0,19 0 0,-3 0-1830,-11 0 1,-1 0 1829,1 0 0,-3 0 0,-3 0 0,-4 0 0,2 0 0,-5 0 0,1 0 0,12 0 0,-2-1 0,0 2 0,1 2 0,1 1 0,0 1-50,3 0 0,1 2 1,-1 1 49,-5 2 0,-2 2 0,1 2 0,-2 5 0,0 3 0,6-1 0,5-1 0,3 2 0,-10 7 0,4 1 0,21-10 0,2-1 0,-24 19 0,0 4 0,6-5 440,9-4 0,-1 1-440,8-6 0,0 2 0,-11 13 0,2 2 0,10-7 0,3 0 0,4 5 0,0 1 0,1-1 0,0 0 0,5 3 0,2-1 0,2-11 0,1-1 0,-5 28 0,8-18 0,3-2 0,-3 2 1815,7-1-1815,-2 1 0,3 0 1113,0 3-1113,0-12 0,0 1 0,-1 3 0,2 2 0,-1 5 0,3 2 0,4-1 0,3-1 0,1-6 0,4-1 0,3 1 0,3-2 0,3-2 0,2-3 0,18 17-445,-14-17 0,0-3 445,10-3 0,-5 1 0,2 1 0,20 4-928,-15-8 1,2 0 927,-4-4 0,0-2 0,2 1 0,0-2 0,-7-5 0,2-2 0,23 8 0,3-1 0,0-2 0,3 0-1014,-11-4 1,3 1 0,-2-1 1013,-8-1 0,-2-1 0,-1-1 0,12 1 0,-1-3 334,5-2 0,2-2-334,-10 0 0,1-1 0,0 0 0,0-1 0,-1 0 0,0 0 303,0 1 1,0-1-1,-1-1-303,-4-1 0,-1-2 0,-1 1 0,19-3 0,0 0 0,-17 2 0,2 0 0,1 0 0,9 1 0,3-1 0,-2 2 0,-7 2 0,-1 0 0,2 0-547,-5 0 1,3-1 0,-1 1 0,-2 1 546,5 2 0,-3 1 0,-2 0 0,12-2 0,-5 2 0,-7 6 0,-4 1 1920,11 3-1920,-22-6 0,0 0 0,26 6 0,-12-6 0,-5-3 685,-12-1-685,12-4 0,-6 0 0,3 0 0,-1 1 0,1-2 0,12-3 0,1-1 0,1 0 0,1-1 0,-2-4 0,2-2 0,7 0 0,2 0 0,-2-1 0,-2 0 0,-4-1 0,-1-1 0,-3-1 0,-2-2 0,-2-1 0,-2-2 0,-4-3 0,-3 0 0,-7 4 0,-1 0 0,-4-1 0,-2 1 2590,18-12-2590,-9 2 0,4-5 0,-8 5 0,-7 3 0,1-1 0,6-15 598,-4 5 1,0-4-599,-6-4 0,-2-4 0,-1-8 0,-2-3-268,-6 17 1,-1-3 0,-2 1 267,-2 1 0,-1-1 0,-5 1 0,-7-3 0,-4 0 0,1 3 0,4-1 0,-2 0 0,-18-16 0,-4 6 0,6 15 0,-1-4 0,-1 1 0,-2 4 0,5 6 0,-2-2 0,7 6 0,-2 0-16,-15-14 1,-3-2 15,5 7 0,-3-1 0,-1 3 0,-4-1 0,-1 3-425,4 9 0,1 3 1,-2-1 424,-7-4 0,-1 0 0,0 1 0,6 4 0,1 2 0,-1 0 0,0 1 0,-2 0 0,3 0 0,-14-9 0,2 0 0,3 6 0,2 1 0,3-1 0,3 3 0,8 6 0,0 3 0,-2-2 0,-2 1 0,-5 1 0,1 1 0,0 2 0,1 0 0,4 2 0,0 1 0,-11-3 0,-2 1-53,8 6 0,-1-1 53,0-2 0,-3-2 0,0 1 0,-14 2 0,2 0 0,4-2 0,0 0 0,-1 2 0,-1 0 0,-1 1 0,-1 1-836,12-1 1,-2 0 0,2 1 835,-11 1 0,2-1 0,3-1 0,5 0 25,-9 2-25,-6 0 0,14 0 1095,-2 0-1095,8 0 98,-1 0-98,-6 0 0,5 0 0,14 3 0,7 3 0,9 13 3501,-6 19-3501,32 1 0,-19-6 0,29-16 0</inkml:trace>
  <inkml:trace contextRef="#ctx0" brushRef="#br0" timeOffset="149945">20601 6729 24575,'23'0'0,"-2"0"0,16 0 0,9-3 0,-11 2 0,11-6 0,-15 6 0,6-6 0,-4 6 0,17-7 0,-1 4 0,14-4 0,-4-3 0,-5 3 0,-17 0 0,-13 5 0,-12 0 0,-6 2 0,0-1 0,-3 2 0,0 0 0</inkml:trace>
  <inkml:trace contextRef="#ctx0" brushRef="#br0" timeOffset="151813">21613 6338 24575,'8'-6'0,"-1"3"0,1 1 0,1-4 0,4 4 0,6-4 0,2 6 0,13-3 0,-10 2 0,4-2 0,-7 3 0,-3 0 0,6 0 0,4 0 0,0 6 0,-4 1 0,-8 7 0,-2 16 0,-6-8 0,3 18 0,-7-17 0,-1 7 0,-3-3 0,0 1 0,0 2 0,-4 7 0,-3-7 0,-5 10 0,-14-7 0,-9 4 0,-9 5 0,4-17 0,8-1 0,14-16 0,1 2 0,3-4 0,4 1 0,1-1 0,0 0 0,2 0 0,1 0 0,9-3 0,4-1 0,6-2 0,4 0 0,11 0 0,10 0 0,11 0 0,9 0 0,-4 0 0,0 3 0,-11-2 0,-11 2 0,4 1 0,0-4 0,-5 4 0,-6-4 0,-12 0 0,-7 0 0,6 0 0,-5 0 0,4 0 0,-1 0 0,-1 2 0,0-1 0,-3 4 0,-3-4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17:25.109"/>
    </inkml:context>
    <inkml:brush xml:id="br0">
      <inkml:brushProperty name="width" value="0.05292" units="cm"/>
      <inkml:brushProperty name="height" value="0.05292" units="cm"/>
      <inkml:brushProperty name="color" value="#FF0000"/>
    </inkml:brush>
  </inkml:definitions>
  <inkml:trace contextRef="#ctx0" brushRef="#br0">15873 5365 24575,'-25'0'0,"4"0"0,-2 0 0,8 0 0,-3 0 0,10 0 0,3 0 0</inkml:trace>
  <inkml:trace contextRef="#ctx0" brushRef="#br0" timeOffset="2800">17780 5792 24575,'-19'0'0,"-7"3"0,-24 16 0,4 10 0,-3 4 0,9-6 0,0 2-475,4 0 0,-1 4 0,-1 0 475,-2 3 0,-1 2 0,2-1-812,5-5 1,2 1 0,-1 1 811,-9 9 0,-2 2 0,3-2 0,-4 5 0,1 0-770,1 2 0,1 0 770,8-7 0,1-2 0,-1 0 0,1 1-193,-4 11 0,3-1 193,8-15 0,0 2 0,2 6 0,-1 6 0,4-3 0,2 0 0,2-1 0,-3 15 0,2 0 0,8-14 0,2-2 0,1-4 0,1-3 0,2 21 817,4-19-817,0-11 2595,0 12-2595,0 7 924,9-17 0,5 2-924,2 6 0,7 1 0,16 0 0,5-2 0,-5 1 0,1-1-244,9 0 1,5-1 243,-6-9 0,4-1 0,-2 1-972,-5-2 0,-2 0 1,3-1 971,-3-4 0,3 0 0,1-1 0,-1-1 0,14 7 0,0 0 0,0-4 0,-2-5 0,-1-2 0,2 0 0,-11-2 0,1 1 0,0-1 0,-2-2 0,6-2 0,-2-3 0,-2-1 0,7 2 0,-2-2 0,-4-5 0,-4-2 0,7 1 0,13 0 0,-19 0 0,10 4-539,-4 0 1,2-1 538,-15 0 0,5 0 0,4-1 0,10 0 0,3-1 0,-2 0-414,-6 0 1,0-1 0,1 0 0,3-1 413,4-1 0,4-1 0,2-1 0,-1 0 0,-2-1 0,-8 1 0,-2 0 0,0-1 0,-1 0 0,0 0 0,10-4 0,0 1 0,-2-2 0,-1-1 0,-8 1 0,-1-1 0,-2-1 0,-1 2 101,6 0 1,-2 1-1,-1 1-101,-1-2 0,0 1 0,-5 0-236,2 0 0,-4 0 236,-2 1 0,-2 0 0,13-6 0,-14 2 0,0-1 0,0-1 475,-3 1 0,1-3-475,18-21 1298,-23 13 0,1-3-1298,-1-4 0,-3-2 1297,-6 2 0,-3-1-1297,6-23 0,-14 17 685,-2 10-685,-3 10 0,0 5 0,12-4 0,-2 6 0,21-10 0,-14 9 0,12-3 0,10-11 0,11-5 0,-13-2 0,2-3 0,-5 4 0,1-2 0,6-11 0,-3 1 0,-13 16 0,-3 0 0,-2-3 0,-2 2 0,9-7 0,-8-5 0,4 5 0,-9-1 0,-4 4 0,-1-28 0,-31 17 0,-7 0 0,-6 0-996,1 20 1,-6 2 995,-2-4 0,-6-3 0,-1-1 0,-8-5 0,-3-2 0,1 1 0,3 2 0,1 0 0,-2-1-1195,5 3 0,-3-1 1,0-1-1,4 4 1195,-1 0 0,3 3 0,0-1 0,2-1 0,0 0 0,0 0-330,0 4 1,0 1-1,-1-2 330,-12-10 0,-1-3 0,2 4 0,-6 1 0,2 1 0,8 2 0,-1-2 0,2 5 0,-2 5 0,1 4-127,-10-5 1,-3 2 126,17 11 0,-3 3 0,1 0 0,-18-3 0,0 3 0,18 5 0,-1 1 0,4 2 0,-2 0 0,2 0 0,-2 0 0,2 0 0,-19 0 0,7 0 0,-1 0 0,1 0 0,6 0 0,-6-4 0,11-5 0,10 3 0,0 1 1343,-8-4-1343,-8 4 0,-4 1 0,17 1 0,0 1 0,-21-3 0,-2 0 2406,10 1 1,1-1-2407,2-2 0,1 1 0,9 3 0,2 0 0,-22-8 1449,20 10-1449,6-6 0,-6 6 407,4-2-407,-9 3 0,-10 0 0,-15 0 0,30 1 0,-1 2 0,-5 0 0,1 2 0,6-1 0,1 1 0,-3 1 0,2 0 0,-19-2 0,12 0 0,12-4 0,12 0 0,2 0 0,-8 0 0,9 0 0,-10 0 0,13 0 0,1 0 0,2 3 0,-2 7 0,7-5 0,-1 5 0</inkml:trace>
  <inkml:trace contextRef="#ctx0" brushRef="#br0" timeOffset="13200">15229 5396 24575,'-42'-11'0,"-1"0"0,-4 0 0,0 0 0,0 2 0,0 0 0,-2 0 0,-1 0 0,-2 2 0,0 0 0,1 2 0,-1 1 0,-2 1 0,1 2 0,9 1 0,1 0-678,-9 0 1,1 0 677,-15 4 220,21 3 1,-1 3-221,1 3 0,2 2 0,7 1 0,1 0 0,-3-1 0,-1 1 0,1 3 0,1 0 0,0-3 0,-1 1 0,-10 8 0,-1 2 0,7-3 0,1 0 112,1 3 1,0 1-113,2-2 0,3 0 0,5-4 0,2 0 0,-16 14 0,11-11 0,3 4 0,-4-3 0,-16 15 0,13-13 0,-9 13 689,3-8-689,1 4 0,-9 2 0,15-11 0,3 1 0,8 0 0,-1-3 0,0 6 0,-3 2 0,7-9 0,-15 19 0,12-19 0,-2 8 0,-6 1 0,-1 7 0,11-16 0,-2-1 0,1 1 0,0-1 0,-19 18 0,9-12 0,10-3 0,4 0 0,6-9 0,0 6 0,0-3 0,2-2 0,0 12 0,-2-7 0,2 6 0,-7 8 0,3 2 0,1-3 0,8 1 0,4-10 0,3 12 0,0-10 0,0 3 0,0-7 0,3 2 0,5-1 0,4 4 0,7-7 0,-3 3 0,3-4 0,6 6 0,-5 4 0,12 4 0,-16-3 0,1-6 0,-7-6 0,-2-4 0,6 13 0,-7-15 0,1 15 0,-2-17 0,-6 7 0,6-3 0,-1 10 0,6 15 0,1 8 0,4 13 0,-1-1 0,-5-31 0,0 0 0,0 1 0,0-2 0,10 15 0,-1-1 0,-7-22 0,3 7 0,3 3 0,-1-4 0,15 18 0,2-5 0,-8-13 0,2 1 0,-3-3 0,1 0 0,6 1 0,-2-2 0,14 14 0,-8-9 0,-13-14 0,-4-2 0,-7-7 0,3 2 0,20-8 0,2 6 0,7 4 0,8-1 0,7 1 0,5 4-810,-9 0 0,5 3 1,2 1-1,1 0 0,0 0 810,-10-5 0,1 0 0,-1 0 0,2 1 0,1 0 0,1 1-778,2 1 1,2 3-1,3 0 1,0 0-1,-2 0 1,-3-2-1,-4-1 778,10 2 0,-5-2 0,-2-1 0,3 1 0,-5 0 0,2 0 0,0 0 0,-1 1 0,-2-1-282,1 1 1,-1 0-1,-1 0 1,-1-1 281,-1-1 0,0-1 0,-1 0 0,1 0 0,1 3 0,1 0 0,-1-1 0,-4-3-374,17 2 1,-8-6 373,-21-5 0,-3-2 836,2-4 1,-1 0-837,3 0 0,2 0 0,4-2 0,5 0 0,1-1 675,6 0 1,0 0 0,2 1-676,2-1 0,2 0 0,4 0-560,-11 0 0,4 0 1,2-1-1,0 1 1,-4 1 559,2 1 0,-3 1 0,0 0 0,2-1 0,-6-1 0,1 1 0,1-1 0,1 0 0,3 0-171,-1 2 1,4 0 0,1 0 0,0 0 0,-1 0 0,-3 0 170,1 0 0,-1 0 0,-2 0 0,1 0 0,2 0-103,-1 1 0,2 0 0,1 0 0,0 0 0,-1 0 0,-3 0 103,1 0 0,-1 0 0,-1 0 0,-4 0 0,-5 1 650,22 1 0,-7 1-650,-3-1 0,-6-1 3320,7-2-3320,-19 0 0,2 0 0,10 0 0,7 0-632,-7 0 1,6 0 0,4 0 0,0 0 631,-8 0 0,1 0 0,2 0 0,2 0 0,5 0 0,-8 0 0,3 1 0,4-1 0,1 1 0,1 0 0,0-1 0,-2-1 0,-1-1-297,3-2 1,-2 0-1,-1-1 1,0 0-1,1-2 1,2 0-1,3-1 297,-7 0 0,4 0 0,2-2 0,1 1 0,1-2 0,0 1 0,-2-1 0,-3 0 0,-3 0 0,-5 0-380,4-2 0,-5 0 1,-4 0-1,0 0 1,0-2-1,4-1 380,2-1 0,5-1 0,0-2 0,1 0 0,-3 0 0,-5 1 0,-6-1 0,14-8 0,-9 0 0,-2 0-154,-1 1 1,-1-2 0,-1 1 153,4-3 0,-1-1 0,-10 4 2803,8-14-2803,-30-1 0,-9-5 0,-10 6 0,-4-2 0,2-5 0,0-5 0,0-3 385,1 5 1,1-3 0,0-1 0,-1-1-386,1-4 0,0-1 0,-1-1 0,1-2 0,0 6 0,-1-1 0,1-1 0,-1 1 0,0 2 967,1-5 0,0 2 1,-1 0-1,0 1-967,-1-2 0,0 0 0,0 2 0,0 6 0,0 6 0,0 5 0,0-1 11,0-7 0,0-1 0,0 7-11,0-19 0,-4 10 0,-3 1 0,-8 1 0,-2-6 0,-5-4 0,-4 8 0,-4-1 479,4 8 1,-1-2 0,-2 1-480,0 2 0,-2 2 0,-2-1 0,-7-3 0,-4-1 0,0 2 0,3 6 0,-1 2 0,-2 0 0,-6-3 0,-2 1 0,2 2 0,11 10 0,1 1 0,0 2 0,-18-9 0,1 4 0,14 9 0,-3 2 0,-1 1 0,-6 1 0,0 0 0,-2-1 0,-2-1 0,0 2 0,0 1 0,0 1 0,0 1 0,1 1 0,1 1 0,0 2 0,6 3 0,1 1 0,0 1 471,-19 0 0,0 1-471,12 1 0,-2 0 0,5 1 0,3 1 0,3 0 0,-1 2 0,0 0 0,9 0 0,1 0 0,3 1 0,-3-2 642,-17-3 1,-2-2-643,9 0 0,-4-1 0,2-2 0,-6-2 0,-3-1 0,0 1-805,-4 0 1,-1 0 0,-2 1 0,-5 0 804,14 2 0,-4 0 0,-2 0 0,-1 0 0,-1 0 0,0 1 0,2 0-482,1 1 1,0 0 0,-1 1 0,1 0 0,0 0 0,-1 1 0,0 0 481,-3 0 0,-1 1 0,0 0 0,0 0 0,0 1 0,1 0 0,2 0 0,-1 0 0,0 0 0,1 1 0,1 0 0,1 0 0,1 1-240,-6 1 0,1 1 1,1 1-1,1-1 0,2 1 240,-4 0 0,3-1 0,1 1 0,1 1 0,5 0 0,1 1 0,2-1 0,2 1 0,-6-1 0,2-1 0,3 0 0,-12 0 0,5-1 266,15 0 1,0 0-267,-21 0 0,-2 2 0,11 4 0,0 2 0,5-3 0,-3 0 0,1 0 0,-14 7 0,3 1 0,7-3 0,2 0 0,-1-1 0,0 0 0,3-2 0,2 0 0,11-2 0,1-1 2313,-27 7-2313,20-8 0,5 2 0,-4-2 5208,-9 3-5208,4 0 0,-15 1 1251,27-1 1,0 1-1252,1 0 0,-1 0 67,-13 4 0,-2 1-67,8-3 0,1 0 0,6-2 0,2-1 0,-23 4 0,14-4 0,3-4 0,4 0 0,9-4 0,16 0 0,-3 0 0,7 0 0,0 0 0,3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17:57.509"/>
    </inkml:context>
    <inkml:brush xml:id="br0">
      <inkml:brushProperty name="width" value="0.05292" units="cm"/>
      <inkml:brushProperty name="height" value="0.05292" units="cm"/>
      <inkml:brushProperty name="color" value="#FF0000"/>
    </inkml:brush>
  </inkml:definitions>
  <inkml:trace contextRef="#ctx0" brushRef="#br0">3789 10877 24575,'-26'-3'0,"-15"-3"0,-10 2 0,9 1 0,-3 1 0,1 2 0,-2 0 0,2 0 0,-4 0 0,1 0 0,-14 0 0,-1 0 0,10 0 0,-3 0 0,6 0-830,7 0 1,2 0 829,-19 5 0,1 5 0,16 6 0,2 3 0,-7 0 0,-3 3 0,10 1 0,-2 3 0,0 0-121,-2 2 0,-1 1 1,0 0 120,5-2 0,0 1 0,-1 1 0,-5 5 0,-2 3 0,3-1 0,6-4 0,3-1 0,0 2 0,0 5 0,0 2 0,1 0 0,2-2 0,0 0 0,2 1 0,2 1 0,0 1 0,3-4-809,1-1 1,2-1 808,-1 4 0,2-3 0,-10 12-888,7 2 888,-6 1 1043,14-14-1043,-4 19 703,5-6-703,9-15 0,2 3 849,0-1 1,2 0-850,0 6 0,2 1 0,6 3 0,2-1 0,-1-8 0,2-1 540,6 2 1,4-2-541,5-6 0,1-1 0,17 20 0,-13-21 0,-1-3 0,9 5 0,6-5 0,3-4 0,-6-6 0,4-1 0,5-3 0,3-1 0,11 7 0,3 0 0,0-6 0,0-3 0,-6 1 0,-1-1 0,2-4 0,-3-1-379,-16-1 0,-2-1 379,1-1 0,-1-2 0,-4-6 0,-1-3 0,21-5-132,-18 0 1,-1-2 131,13-9 0,-15 7 0,1-1 0,-2 1 0,2-2 0,8-9 0,1-2 0,-6 4 0,-1-2 0,6-5 0,-2-1 374,-6 6 0,0-1-374,5-4 0,-1 0 0,-11 7 0,0 1-458,7-6 0,-4 2 458,-1-6 0,-2 8 0,0 1 0,-3-4 0,-2 7 0,0-2 0,11-20 0,-10 15 0,0-2 0,-5 3 0,-1 1 0,3 0 0,-1-1 0,-3-2 0,-3-1 0,8-28 0,-8 13 0,-2-5 0,-6-5 0,-2-2-242,-1 11 1,0-1 0,-1-1 241,-1 0 0,-2-1 0,1 1-509,0 4 1,0 0 0,0 2 508,0-14 0,0 5 0,0 11 0,0 3 0,0 3 0,0 1 300,0-26-300,-4 7 0,3 28 0,-3 8 0</inkml:trace>
  <inkml:trace contextRef="#ctx0" brushRef="#br0" timeOffset="4534">19687 15242 24575,'-34'-16'0,"-8"-3"0,-8-3 0,11 3 0,1 0 0,-7-1 0,12 3 0,-1 0 0,-14-3 0,18 5 0,-2 0-948,-6 3 1,0 0 947,5-3 0,1 2 0,-1 7 0,-1 1 228,1-2 1,-2 0-229,-14 1 0,-2 1 0,2 2 0,-2 1 0,-14-1 0,-2 1 0,0 2 0,1 4-265,10 6 1,0 5 264,8 0 0,0 3 0,2 5 0,9 4 0,3 3 0,-1 3 0,-7 6 0,-1 4 0,3-1-713,8-5 0,1 0 0,2 1 713,2 0 0,1 0 0,2 0 0,-5 9 0,2 1 244,2-5 0,0 3 0,1-1-244,4-5 0,2 0 0,-1 1 0,-5 10 0,0 2 0,3 0 0,4-5 0,3 0 0,0 0 0,-1-1 0,0-1 0,1 2 0,-1 6 0,2 2 0,-1-2 0,2-7 0,1-2 0,-1 1 0,-2 2 0,1 1 0,0-1 0,-2 14 0,0-3 0,2-11 0,1-3 0,4-6 0,3-3 0,1 13 0,4-11 0,0 16 0,0-18 0,7 0 0,4 0 0,12 14 0,7 9 244,0-11 0,2 1-244,-9-13 0,1 1 0,1 2 0,3 3 0,-2-1 1149,7 7 1,-1-2-1150,-2-1 0,-1 0 0,-4-6 0,-2-1 0,10 13 587,-14-10-587,-5-19 0,-6-4 0,2-4 0,-6-2 0,1-2 0,4 15 0,7 1 0,10 13 0,5-5 0,0 1 0,2-4 0,8 5 0,-5-13 0,2 0 0,7-8 0,7-6 0,4-1 0,2-4 0,-20-4 0,-1 0 0,0 0 0,-4 0 0,0 0 0,-2 0 0,-8 0 0,3 0 0,-4-3 0,10-4 0,2-5 0,7-2 0,-9-3 0,0 8 0,12 1 0,8-4 0,8-1 0,-12 1 0,3 1 0,2-4-421,-2 1 1,3-3 0,0-1 0,0-1 420,-1-1 0,-1-2 0,0 1 0,-1-1 0,9-5 0,-1-1 0,-1 0 0,-3-1 0,-1-1 0,-4 2 0,-3 0 0,-2 1 0,11-7 0,0 0 0,-14 9 0,-1 0 0,10-7 0,-1-1 0,-12 9 0,0 1 0,9-4 0,0 1 0,-8 3 0,1 1 0,16-6 0,1-1 0,-2 2 0,-1 0 0,-6 4 0,-1 1 0,-3 2 0,-3 2 0,15-4 0,-6 3 0,-22 8 0,2 3 0,-2-3 1681,-2 6-1681,5-2 0,-3 6 0,8-2 0,16 3 0,-17-1 0,2 2 0,3 3 0,2 3 0,7 1 0,0 2 0,-7 3 0,-2 1 0,-5-1 0,-3 0 0,19 3 0,-18 1 0,6-11 0,-6-4 0,5-4 0,20-12 0,6-8-2262,-11 1 1,3-3 0,0 0 2261,0 0 0,0-1 0,-1-2 0,-4-1 0,-2-3 0,0 0-734,4-2 0,0 1 0,-4-1 734,1-8 0,-1-1 0,-7 9 0,2 0 0,-6 1 0,-10 2 0,-3-1-287,10-9 1,-2-1 286,-13 9 0,-1 1 0,7-5 0,-2 0 0,-6 3 0,-3 0 0,-1-2 0,-1-1 0,0-8 0,-1-4 0,-1-9 0,-4-2 0,0 0 0,-5 0 0,-10-4 0,-7 0 1434,1 17 1,-3 1-1,-6-1-1434,-12-5 0,-6 0 0,-2 0-612,10 12 0,-2-1 1,0 0-1,0 3 612,-10-6 0,0 2 0,-2-1 0,4 3 0,-2-2 0,-1 1 0,-1 2-946,4 5 0,-1 2 0,-1 1 0,-4-3 946,4 5 0,-3-2 0,-3-1 0,0 1 0,0 0 0,2 3 0,0-1 0,1 2 0,0 1 0,-1 1 0,-2 1-277,-1 2 0,-1 0 0,-3 1 0,0 1 0,1 1 0,1 3 277,-4 1 0,0 2 0,1 1 0,0 2 0,0-1-74,1 0 1,0 0 0,0 1-1,-1 1 1,0 0 73,-3 1 0,-3 1 0,1 1 0,3 0 0,4 1 526,-5-1 0,5 1 0,0 1-526,2 1 0,-1-1 0,3 2 0,4 0 0,1 2 0,3-1 1737,-5 0 0,0 0-1737,-17 0 0,4 0 0,-5 0 0,18-1 0,2 2 2724,-5 2-2724,-7 1 0,-4 2 0,20 3 0,1 0 952,-15 1 1,0 0-953,9 0 0,3 1 1310,4-2 0,1-1-1310,1 0 0,1 0 607,2 0 1,1 0-608,-1 2 0,1 0 0,-15 6 0,7 3 0,16-7 0,8 1 0,1-5 0,1 4 0,5-5 0,-1 5 0,2 4 0,-4 13 0,-5 12 0,3-1 0,2-3 0,3-5 0,0-10 0,3 2 0,2-12 0,6-3 0,0-3 0,0 0 0,-2 0 0,1-3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21:19.890"/>
    </inkml:context>
    <inkml:brush xml:id="br0">
      <inkml:brushProperty name="width" value="0.05292" units="cm"/>
      <inkml:brushProperty name="height" value="0.05292" units="cm"/>
      <inkml:brushProperty name="color" value="#FF0000"/>
    </inkml:brush>
  </inkml:definitions>
  <inkml:trace contextRef="#ctx0" brushRef="#br0">8235 14383 24575,'9'-9'0,"21"-12"0,-6 0 0,3-3 0,13-6 0,0 0 0,-11 2 0,-1 0 0,2 3 0,0 1 0,14-15 0,-17 16 0,6-7 0,-23 20 0,2 1 0,-6 6 0,3 0 0,0 27 0,4 31 0,-5-19 0,1 2-568,4 9 1,-1 2 567,-1 0 0,1 0-811,1-2 1,1 1 810,-3 5 0,0 1 0,2 5 0,0 0 0,-3-9 0,-2-2 0,2 4 0,-1-2 0,-2-7 0,0-3 0,5 20 0,-3-9 0,-2-27 259,-7-9 1,0-11 0,0 1 0</inkml:trace>
  <inkml:trace contextRef="#ctx0" brushRef="#br0" timeOffset="1249">9539 14025 24575,'31'0'0,"3"-7"0,0 3 0,4-1 0,-5-1 0,0-1 0,33-1 0,-18 4 0,-15 4 0,-13 14 0,1 9 0,-8 29 0,-6-10 0,-1 2 0,-3 4 0,-1 2 0,2 12 0,-3 2 0,-13-3 0,-3-1 0,3-5 0,-3-2-423,-5-8 1,-3-4 422,4-5 0,-2-2 0,-7 2 0,-2-1 0,6-5 0,-1-1 0,-4 1 0,1-3 0,-5-1 0,5-13 0,6-8 0,1 1 845,10-6-845,7-2 0,2-9 0,2-3 0,0-13 0,3-14 0,11-4 0,6-10 0,3 18 0,-4 13 0,-6 14 0,-1 8 0,14 2 0,-2 7 0,15 6 0,17 16 0,-12-1 0,-14-13 0,1-1 0,17 12 0,-17-15 0,1 0 0,1 2 0,1 0 0,4-2 0,-1-1 0,27 2 0,-14-4 0,-22-8 0,-13 0 0</inkml:trace>
  <inkml:trace contextRef="#ctx0" brushRef="#br0" timeOffset="1866">10609 14707 24575,'0'9'0,"0"-3"0,0 3 0,0-3 0,0-2 0,0-2 0</inkml:trace>
  <inkml:trace contextRef="#ctx0" brushRef="#br0" timeOffset="2700">10585 14416 24575,'0'-3'0,"0"1"0</inkml:trace>
  <inkml:trace contextRef="#ctx0" brushRef="#br0" timeOffset="4615">11164 14078 8191,'-3'-3'0,"9"-6"5063,12-2-5063,10-6 2818,11 9-2818,6 2 1719,8 6-1719,2 0 0,-12 0 6784,-2 0-6784,-22 3 0,10 18 0,-13-7 0,2 22 0,-7 2 0,-7 20 0,-1-20 0,-2 1 0,-9 5 0,-4 2 0,0 1 0,-5 0 0,-8 1 0,-3-3-899,5-9 0,0-2 899,1-2 0,1-2 0,-13 5 0,3 4 0,-3-9 0,-6 10 0,-6-2 0,-2 2 0,2-6 1798,14-13-1798,9-8 0,10-7 0,7-5 0,3-11 0,3-3 0,6-10 0,2 0 0,8 2 0,1-1 0,-1 14 0,1-4 0,-4 8 0,0 1 0,16 0 0,-5 3 0,16 0 0,-9 0 0,0 0 0,-1 5 0,-9 0 0,-5 4 0,-3-2 0,-3-1 0,2 3 0,2-2 0,-2 5 0,-2-5 0,-2 2 0,1-3 0,-2-1 0,1-1 0,1 1 0,7-1 0,7 2 0,-1-2 0,5-1 0,-1 0 0,-9-3 0,4 3 0,-15-3 0,0 0 0,6 0 0,-2 0 0,3 0 0,-5 0 0,-5 0 0,0 0 0</inkml:trace>
  <inkml:trace contextRef="#ctx0" brushRef="#br0" timeOffset="6383">12635 14041 24575,'-9'0'0,"-5"0"0,-18 0 0,2 0 0,-12 0 0,5 0 0,5 0 0,-10 0 0,-6 0 0,-6 0 0,-2 10 0,23 0 0,2 5 0,4 9 0,2 3 0,-2-2 0,1 2 0,4 10 0,2-1 0,-7 6 0,12 2 0,3 2 0,3-14 0,3 1-781,-2 14 1,2 0 780,1 18 0,5 0 0,0-25 0,0 1 0,0 6 0,0 1 0,2 5 0,3-1 0,4-5 0,3-2 0,3-7 0,4-3 0,3-4 0,1-2 0,19 9 0,-4-8 0,4-11 0,-3-2 0,23-1 0,-16-7 0,11-6 1561,0-3-1561,4-11 0,-29 4 0,1-2 0,22-22 0,-15-2 0,-14 3 0,-9 6 0,-4 0 0,-5 9 0,-2-1 0,-3 7 0,-3-4 0,0 2 0,0-16 0,-13 1 0,-7-15 0,-13 8 0,-12-1 0,13 16 0,-8 4 0,3 10 0,-11 0 0,3 4 0,-1 0 0,14 0 0,-10 0 0,3 3 0,-9 5 0,11 5 0,3 2 0,13 1 0,5-6 0,10-2 0,4-4 0,2-2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0:55.067"/>
    </inkml:context>
    <inkml:brush xml:id="br0">
      <inkml:brushProperty name="width" value="0.05292" units="cm"/>
      <inkml:brushProperty name="height" value="0.05292" units="cm"/>
      <inkml:brushProperty name="color" value="#FF0000"/>
    </inkml:brush>
  </inkml:definitions>
  <inkml:trace contextRef="#ctx0" brushRef="#br0">9758 9945 24575,'21'-18'0,"2"0"0,23-26 0,2 0 0,-19 14 0,1 0 0,-2 0 0,-1 1 0,-3 5 0,-1 0 0,13-17 0,-2 8 0,2-8 0,-4 8 0,-7 5 0,1 0-656,2 0 656,2-4 0,0-1 0,4 2 81,3-7 0,3-5-81,-8 9 0,2 0 0,1 0 0,4-3 0,-2 1 0,8-8 0,0 1-156,-7 9 0,1 0 0,-1 2 156,-1 4 0,-1 1 0,-1 2-477,4-4 1,-1 1 476,5-4 0,-2 5 0,3 8 0,7-12 0,4 11 229,-19 5 0,1 1-229,0 5 0,0 1 0,11-3 0,0 2 0,-6 6 0,-1 1 228,1 0 1,0 0-229,23 2 0,-2 10 0,-23 3 1000,-4 6-1000,4 24 0,-6-2 0,-8-9 0,2 3 0,-2 4 0,0 1 0,3 0 0,0 1 0,0 6 0,1 0 0,-2-7 0,0-1 0,-6-1 0,-1-2 0,-3-4 0,0-2 0,5 13 0,-8-2 0,-4-14 0,0 5 0,-2 4 0,3-3 0,-4 4 0,0-6 0,0 1 0,3-4 0,-3-2 0,6-4 0,-6-1 0,9 7 0,-3-2 0,4 5 0,-2-10 0,-6-3 0,-4-8 0,-1-1 0,-4-3 0,5 0 0,-6 2 0,6-4 0,-6 4 0,3-4 0,-11-1 0,-22-15 0,6 2 0,-26-14 0,21 9 0,-22-10 0,20 8 0,-11-2 0,22 5 0,2 7 0,11 1 0,8 3 0,9 6 0,13 4 0,-4 1 0,9 2 0,-10-3 0,3 0 0,-10-1 0,5 1 0,-9-1 0,2-2 0,-3 1 0,0-4 0,-2 4 0,1-2 0,1 6 0,9 7 0,2-3 0,0 3 0,-6-7 0,-5-3 0,0 0 0,0 0 0,-2 0 0,1-2 0,-2-2 0,3-2 0,-1-2 0,1-5 0,1-3 0,2-4 0,-1-3 0,14-17 0,-2-1 0,5-7 0,-4 7 0,-9 15 0,1-2 0,-3 12 0,-4-2 0,-1 9 0,-1-3 0,2 0 0,-3-10 0,0 8 0,-3-4 0</inkml:trace>
  <inkml:trace contextRef="#ctx0" brushRef="#br0" timeOffset="1885">10553 7865 24575,'0'21'0,"0"7"0,0 16 0,0-11 0,0 13 0,7-5 0,13 0 0,1 18 0,6-15 0,-9-7 0,5 8 0,-10-18 0,8 13 0,-13-18 0,3-1 0,-4 1 0,0-4 0,-1 8 0,-2-14 0,-1 6 0,-3-12 0,0-8 0,0-8 0,-3-10 0,2-6 0,-2 5 0,0 2 0,2 3 0,-2-1 0,3 0 0,0 4 0,0 1 0,0 5 0,0-6 0,0 3 0,0-3 0,3-7 0,4-4 0,7-8 0,3 1 0,6 3 0,-6 11 0,5 5 0,-6 8 0,1 1 0,1 3 0,2 0 0,-2 0 0,1 0 0,-3 9 0,1 2 0,3 12 0,-3 0 0,-4-2 0,-3-2 0,-4-9 0,1 3 0,-1-3 0,0 3 0,1-3 0,-1 3 0,-2-6 0,5 11 0,-5-4 0,6 6 0,-7-5 0,3-3 0,-6-3 0,3-3 0,-3-3 0</inkml:trace>
  <inkml:trace contextRef="#ctx0" brushRef="#br0" timeOffset="3016">11428 7826 8191,'0'9'0,"-4"12"5063,0 20-5063,-4 8 2818,0 1-2818,1-2 1719,3-11-1719,1 5 6784,3-20-6784,0 15 0,0-17 0,0 0 0,6 3 0,1-12 0,5 7 0,0-8 0,0-2 0,-2-2 0,-2-2 0,1 1 0,-2-4 0,1 4 0,-2-4 0,3 1 0,4 1 0,-6-2 0,2 2 0</inkml:trace>
  <inkml:trace contextRef="#ctx0" brushRef="#br0" timeOffset="4300">11681 8109 8191,'9'-3'0,"16"11"5063,23 9-5063,7 7 0,2 6 0,-20-17 2818,-11 3-2818,-15-12 1719,1-1-1719,-8 0 6784,2-1-6784,-1-1 0,-4 4 0,7-2 0,-4 3 0,4 0 0,2 0 0,-3 0 0,2 1 0,-3-1 0,0-3 0,0 2 0,0-4 0,0 5 0,0-6 0,-3 6 0,2-3 0,-2 0 0,0 2 0,2-4 0,-4 4 0,4-2 0,-4 3 0,1 3 0,-2-3 0,0 0 0,0-3 0</inkml:trace>
  <inkml:trace contextRef="#ctx0" brushRef="#br0" timeOffset="5217">11761 8349 24575,'0'-19'0,"7"-15"0,5-17 0,8-8 0,-1 12 0,-4 8 0,-6 22 0,-5 1 0,1 10 0,-4 0 0,5 0 0,-3-3 0,3-1 0,3-2 0,-3-1 0,3 1 0,-3-1 0,3 1 0,-5-1 0,1 6 0,-5 1 0</inkml:trace>
  <inkml:trace contextRef="#ctx0" brushRef="#br0" timeOffset="6050">12071 7711 24575,'12'0'0,"-1"0"0,10 6 0,-2 6 0,4 8 0,2 9 0,-2 4 0,-2 4 0,-9 5 0,-6-15 0,-3 8 0,-2-16 0,2 7 0,-3 0 0,0-3 0,0 7 0,0-7 0,4 16 0,-3-12 0,2 4 0,-3-15 0,0 3 0,0-5 0,0 8 0,0-3 0,0 1 0,-3-7 0,2-1 0,-1-3 0,-4-1 0,-6 2 0,4-7 0,-2 1 0</inkml:trace>
  <inkml:trace contextRef="#ctx0" brushRef="#br0" timeOffset="11334">12925 9022 24575,'25'7'0,"-3"2"0,7 6 0,2 4 0,5 5 0,-5-8 0,0 0 0,8 6 0,-5-9 0,-4 1 0,-8-5 0,-10-5 0,-5-4 0,-2-3 0,-5-9 0,0 1 0,0-5 0,3 3 0,4-7 0,3-4 0,4-8 0,-3 0 0,-1 7 0,-6 5 0,1 8 0,-2 2 0,1 1 0,1 6 0,-4-2 0,4 1 0,-2-2 0,0 5 0,-3 5 0,-7 15 0,-7 14 0,-6 22 0,8-20 0,0 1 0,-6 26 0,-1-4 0,3-7 0,0-18 0,4 4 0,3-18 0,5-9 0,-5 2 0,2-2 0,-1 2 0,1 0 0,1 0 0,0-3 0,3 0 0,0-4 0,1 1 0,-2 3 0,1-2 0,-2-1 0,4-1 0,-4 1 0,1 4 0,1 2 0,-3 0 0,6-3 0,-6 0 0,6-3 0,-3 0 0,0-1 0,2 1 0,-1 0 0,2 4 0,0-6 0,0 2 0</inkml:trace>
  <inkml:trace contextRef="#ctx0" brushRef="#br0" timeOffset="12849">12914 8832 24575,'-3'-34'0,"15"-1"0,-4-19 0,15 16 0,-13 1 0,1 21 0,-8 6 0,3 4 0,0 3 0,-2-6 0,-2 10 0,-2 3 0,6 7 0,2 10 0,13 7 0,1 2 0,6 9 0,-3-7 0,-5-5 0,-7-10 0,-4-5 0,-3-6 0,0-3 0,-3 2 0,2-1 0,-4 1 0,4-1 0,-4 1 0,4-2 0,-2 0 0,0 2 0,2-1 0,-4 2 0,1-3 0,-2-1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4:37.138"/>
    </inkml:context>
    <inkml:brush xml:id="br0">
      <inkml:brushProperty name="width" value="0.05292" units="cm"/>
      <inkml:brushProperty name="height" value="0.05292" units="cm"/>
      <inkml:brushProperty name="color" value="#FF0000"/>
    </inkml:brush>
  </inkml:definitions>
  <inkml:trace contextRef="#ctx0" brushRef="#br0">9562 2644 8191,'-4'-7'0,"-33"2"0,-14 4 1647,2-2 1,-8 1-1648,5 3 0,-8 1 0,-6 1 0,-1 0 0,0 0 0,6 0 0,-1 0 0,-1 0 0,-1 1 0,-1 0 0,-1 0-57,10 0 0,-1 0 0,0 0 0,-1 0 0,-1 1 0,-1 0 1,-1 1-1,-2 1 57,2 0 0,-2 1 0,-1 0 0,-2 2 0,-1-1 0,1 1 0,-1 0 0,1 0 0,2 0 0,1 0-63,0-1 0,2 1 1,0 0-1,1-1 0,0 1 1,0 0-1,0 1 1,0 0-1,0 1 63,-3 0 0,0 2 0,-1 0 0,0 0 0,0 1 0,1 0 0,2-1 0,1 0 0,3 0 0,-12 2 0,2-1 0,2 0 0,2 0 0,2 0 0,3 2 0,2 0 0,3 2 0,2 0 0,1-1 0,2 0 0,-4 1 0,3-1 0,1 0 0,0 1 0,-10 6 0,1 0 0,-2 2 281,5 0 1,-2 2 0,0 1 0,5-3-282,2-1 0,3-2 0,-1 4 63,-3 4 0,-4 3 1,1 2-1,6-1-63,2 2 0,5-1 0,0 4 0,3-1 0,1 2 0,1 2 0,1 0 0,4-1 0,2 1 0,1 1 0,1 1 0,0 5 0,2 2 0,0 0 0,2 2 0,0 0 0,1 2 0,2-1 0,1 0 275,-2 9 1,2-2 0,1 0-276,0-3 0,1-1 0,4 1 0,5 6 0,3 1 0,1-3 0,-1-15 0,0-2 0,1 2 0,2 13 0,2 2 0,-1-3 1197,-1 4 1,2-3-1198,5-4 0,4-1 0,3 1 0,4-2 0,6 1 0,3-2 0,4-2 0,5 1 0,-4-5 0,4 1 0,3 1 0,-4-8 0,2-1 0,3 2 0,3 0-133,0 0 0,3 2 0,1 0 0,5 2 0,3 0 133,-12-12 0,3 1 0,3 1 0,2 0 0,0 1 0,2-1 0,-1 0 0,0-1 0,-2 0-361,3 0 0,-1 0 1,0-1-1,0-1 1,1 0-1,1 1 1,1 0-1,3 2 361,-9-7 0,3 1 0,1 1 0,1 1 0,1 0 0,1 0 0,0 0 0,0-1 0,-1-1 0,-1 0 0,-2-2 0,-2-1-170,10 4 1,-2-1 0,-1-1 0,-1-2 0,-1 0 0,0-1 0,0 1 0,1-1 169,1 1 0,0 1 0,0-1 0,1 0 0,-2-1 0,0 0 0,-2-3 0,-2 0-211,11 3 1,-2-2 0,-2-2 0,-2-1 0,-2 0 210,4 0 0,-2-1 0,-2-2 0,-4-2 328,-1-2 1,-2-2 0,-1-1-329,2-1 0,0-1 0,-5-4 1487,-4-3 1,-1-2-1488,23 4 0,5 2 0,-18-1 0,0 1 0,3 0 409,6 2 1,3 1 0,5 1-410,-9 0 0,4 1 0,2 1 0,2-1 0,-2 1-200,0-2 0,0 1 1,1-1-1,0 1 0,3 0 200,-10-1 0,2 0 0,2 1 0,0 0 0,0 0 0,-1 0 0,-2-1-375,2 0 0,-3 0 1,0-1-1,0 0 1,3 2-1,5 1 375,-10-1 0,4 2 0,3 0 0,2 2 0,1-1 0,0 1 0,-1 0 0,-2-1 0,-4 0 0,-3-2-332,5 2 0,-5-2 1,-3 0-1,0 0 0,4 2 1,6 1 331,-6-2 0,4 2 0,4 1 0,3 0 0,2 2 0,0-1 0,1 1 0,-2-1 0,-2 0 0,-2-1 0,-5-1 0,9 3 0,-4-1 0,-2 0 0,-2-1 0,0-1 0,1 1 0,1 0 0,-3-1 0,0 0 0,0 0 0,1 0 0,0 0 0,-1-1 0,0 0 0,-1-1 77,4 1 1,1 0 0,0-1 0,-1-1 0,-2 0 0,-4-2 0,-6-1-78,18 4 0,-9-4 0,0-3 704,3-3 1,-1-4 0,-11-5-705,0-14 3780,-14-15-3780,-24-5 4569,-7 10-4569,-1 3 2963,-5 15-2963,-4 7 1536,26-1-1536,16-25 0,-10 12 0,3-3-802,15-19 0,-3-6 802,-17 7 0,-1-1-1176,3 3 1,2-2 0,0-3 1175,-1-10 0,-1-3 0,2-4 0,-1 6 0,0-2 0,2-4 0,2-5 0,-6 10 0,1-4 0,2-4 0,0-2 0,0 0 0,0-1 0,-1 1-636,-3 6 0,0 0 1,0-1-1,-1 1 1,1-2-1,-1 0 1,0 0-1,0-1 636,-1 3 0,0 0 0,0-1 0,0 0 0,0 0 0,0-2 0,-1 0 0,-1-1 0,0-1 0,-3 5 0,1-2 0,-1-1 0,0-1 0,-1 0 0,0-1 0,-1 0 0,0 1 0,-1 0 0,-1 1 0,-2 1-378,1-6 0,-1 1 0,-2 0 1,-1 1-1,0 1 0,-1-1 1,0 0-1,1 0 0,-1-1 378,0 5 0,1-2 0,-1 1 0,1-1 0,-1 0 0,-1 0 0,1 1 0,-2 0 0,0 1 0,-1 1-236,0-8 1,-2 0-1,0 1 1,-1 1-1,-1 0 1,0 1 0,-1 1-1,0 2 236,0-2 0,-1 1 0,-1 1 0,0 1 0,0 2 0,0 3 0,1 3 216,1-11 0,1 5 1,-2 3-1,-7-1-216,-8-4 0,-5-1 0,-6 4 0,-5 13 0,-11 15 0,-7 12 0,-4-2 253,8-1 0,-3-3 0,-3 0 1,-1-2-1,0 0-253,1 1 0,-1-2 0,-2 0 0,0-1 0,0 0 0,-1 0 31,-2-1 1,-2 0 0,-1-1 0,1 1-1,1 1 1,3 1-32,-1 0 0,4 2 0,0 1 0,-1 0 0,-5-2 0,9 4 0,-3 0 0,-3-2 0,0 1 0,-1-1 0,1 2 0,2 0 0,3 2 0,-13-5 0,5 3 0,0 1 0,1 0 0,-4-2 0,3 1 0,-3-1 0,0 0 0,0 0 0,1 1 0,4 2 0,-10-3 0,3 2 0,3 2 0,6 2-148,9 3 1,5 2 0,1 2 147,-17-2 0,3 2 711,6-1 1,-2 2-712,7 3 0,-2 1 0,0 0 0,-12-3 0,-2 1 0,1 3 0,-5 1 0,4-1 0,-5 0 0,3 0 1437,-2 0 0,2 0-1437,18 2 0,2-1 2545,3-3 0,2 0-2545,-24-1 0,-5 0 0,28-3 1872,1 7-1872,10-5 328,0 5-328,9-5 374,-3 2 0,13 0 1,-2 1-1</inkml:trace>
  <inkml:trace contextRef="#ctx0" brushRef="#br0" timeOffset="3849">3277 11336 24575,'-39'0'0,"7"-4"0,-3 0 0,-5 1 0,-1-1-2958,-10-3 1,-2-1 2957,-4 2 0,-2 1 0,1 2 0,-1 0 48,15-1 1,-1 0 0,-3 0-49,-15 3 0,-4 1 0,-1 0 0,18-1 0,0-1 0,-1 1 0,0-1 0,-1 2 0,-1-1 0,0 1 0,-1 1 0,-8 2 0,-3 0 0,2 1 0,4 3 0,2 3 0,4 1 0,-3 5 0,3 1 0,-4 4 0,2 2 0,4 1 0,2 4 0,4 3 0,2 2 0,-1 5 0,2 2 0,1 4 0,7-6 0,1 3 0,0 1 0,0 1 0,1 3 0,1 3 0,0 0 0,0 0-294,0-1 1,-1-1 0,1 1 0,2 0 293,3-1 0,2 1 0,1-1 0,3-3 0,-7 19 0,5-3 0,0 1 0,4-1-387,4-1 0,2 2 387,2-8 0,0 3 0,3-1 0,3-9 0,2-1 0,0 2 0,-2 10 0,0 1 0,2 3 0,0-11 0,1 2 0,1 1 0,3 0 8,2 3 1,4-1 0,0 2-1,2 2-8,-2-2 0,1 2 0,0 1 0,2-1 0,1-3-571,3 2 0,2-3 0,2-1 0,0-1 571,-1-3 0,2-1 0,1-1 0,2 0 0,5 2 0,2-1 0,2 0 0,2-1-554,1 2 1,3 0-1,1-1 1,0 1 553,-6-9 0,1 1 0,0 0 0,1 0 0,2 0 0,6 4 0,2 2 0,1 0 0,-1-4 0,-5-4-212,1-1 1,-3-5-1,5 5 212,-4-5 0,5 5 0,3 2 0,2 1 0,-2-2 0,-3-3 0,-1-1 0,-3-4 0,0 1 0,1-1 0,3 3 0,5 3 0,3 3 0,2 1 0,0 0 0,-1-2 0,-2-2 0,-2-1 0,-1-3 0,-1 0 0,-1-2 0,-1-1 350,3 4 0,-1-2 0,-2-2 0,-6-5-350,3-1 0,-3-2 0,6 8 0,3 5 0,-12-9 0,2 3 0,4 2 0,2 2-182,-3-5 1,1 1-1,3 2 1,2 1-1,2 2 1,3 2 181,-8-5 0,2 2 0,3 2 0,1 2 0,1 0 0,1 1 0,0-1 0,0 0 0,0-1 0,-2-1 26,2 1 1,0-2 0,-1 1-1,0-2 1,1 1 0,-1-1 0,1 1-1,1 0 1,0 1-27,-1 0 0,2 1 0,0 0 0,1 1 0,-1-1 0,1 1 0,-1-2 0,-2 0 0,-1-2 0,-2-1-273,6 3 1,-1-1 0,-2-2 0,-1-1-1,-2 0 1,-1-3 0,-1 0 272,3 1 0,-3-1 0,-1-2 0,0-1 0,1 0 0,6 3 0,3 1 0,-1-2 0,-4-2 0,-8-4-340,4 0 0,-3-1 340,0-1 0,6 4 0,-2-1 0,-8-6 0,12-1 2789,-5 4-2789,-2-16 0,-6-4 0,15 4 0,15 3 0,-19-3 0,6 1 0,6 0 0,3 0 0,3 0-28,-16-1 1,2-1 0,2 1-1,3 0 1,0 0 0,3-1-1,0 1 1,1-1 0,1 1 27,-7-2 0,1 1 0,2-1 0,1 1 0,1-1 0,0 0 0,1 0 0,0 0 0,-1 0 0,1 0 0,-1 0 0,-1 0 0,5 0 0,-1 0 0,0 1 0,0 0 0,0 0 0,0-1 0,0 0 0,0-1 0,0 0 0,-1-2 0,1 0 0,-1-2 0,0-1 0,2-1 0,-1 0 0,1-2 0,-2 1 0,0-1 0,-2 0 0,-2 0 0,-2 0 0,-3 0-145,7 0 0,-3 1 0,-3 0 0,-2-1 0,-1-1 0,1-2 0,1-3 145,5-4 0,2-4 0,0-2 0,-1-2 0,-2 1 0,-5-1 0,-5 3 0,0-2 0,-6 0 0,-2 1 0,1-3 0,12-6 0,1-3 0,0 0 0,-6-2 0,3-7 0,-5-1 0,-2-1-109,-7 7 0,-2-1 0,2-2 109,1-2 0,3-3 0,0-1 0,-3 2 0,-1-1 0,-3 1 0,1 0 0,2-1 0,-1 1 0,0 2 0,6-7 0,-4 5 0,-15 15 0,-2 2 1692,2 2 0,-3 1-1692,-2-2 5060,3-1-5060,-21 1 0,0-4 0,1-7 0,3-13 0,3-10 0,2-6-368,-3 14 1,1-4-1,1-4 1,1-3 0,1-2-1,0 0 368,0 10 0,0-2 0,1-1 0,1-2 0,0 0 0,0-2 0,1 1 0,-1-1 0,0 0-392,-1 4 1,-1-1 0,1 0 0,0 0 0,0 0 0,0-1 0,0-1 0,1 0 0,-1 0 0,1 0 391,0 0 0,1-2 0,0-1 0,0 0 0,0 0 0,0-1 0,1 2 0,-1 0 0,-1 2 0,1 2 0,-2 2-380,2-4 1,-1 3 0,0 3 0,0 0 0,-1 1-1,1-1 1,-1-2 0,1-2 379,-1 2 0,1-3 0,0-1 0,-1-2 0,1 0 0,0 0 0,-1 1 0,0 3 0,-1 1 0,-1 4-339,3-11 1,-1 4 0,-1 3 0,0 0 0,0 0 0,0-3 338,0 3 0,0-1 0,0-1 0,-1 0 0,1 0 0,-2 0 0,-1 1 96,0-4 1,-1 2 0,-1-1-1,-1 1 1,0-2 0,-1 0-97,-2 3 0,0-2 0,0-1 0,-1 1 0,0-1 0,-1 2 0,1 1 157,1-1 1,1 2 0,-1 1 0,0 0 0,-2-1-1,-2-3-157,-1 5 0,-1-4 0,-2-2 0,-1 0 0,0 0 0,-2 4 0,0 4 0,-2 6 0,-4-7 0,-2 6 0,-2 4 0,-1 0 0,-1-5 0,-3 0 0,-1 3 0,0 9 1287,-9 0 1,-7 13-1288,-2 17 0,-7 8 0,2 4 0,-2 3 0,-5 3 498,7-4 1,-7 0-1,-4-1 1,-1 1-1,2 1-498,4 0 0,0 2 0,1-1 0,-2 1 0,-2-1-221,-2-1 0,-1 0 1,-3 0-1,-1 0 0,-1 0 1,-2 0 220,7-1 0,-1 0 0,-2 0 0,-1 0 0,0 0 0,-1 0 0,1 0 0,-1 0 0,1-1 0,-1 1 0,1-1 0,-1 0 0,0 0 0,-1 0 0,-2 0 0,-2 0-124,8 0 1,-2-1-1,-2 0 1,0 0 0,-2 0-1,1 0 1,-2 0 0,2 0-1,-1 0 1,1 0 0,2 0 123,-3 0 0,0-1 0,1 1 0,0 0 0,1 0 0,-1-1 0,1 1 0,-1-1 0,0 1 0,-1-1 0,4 0 0,-1 1 0,-1-1 0,0 0 0,0 0 0,0-1 0,1 1 0,0 0 0,1 0 0,1 0 0,2 0 0,-3 0 0,0 0 0,2 0 0,1 0 0,1 0 0,0 0 0,0 0 0,0 0 0,0 0 0,-5 0 0,-1 0 0,-1 0 0,2 0 0,0 0 0,2 0 0,3 0 0,2 0 0,-8 0 0,3 0 0,3 0 0,1 0 0,0 0 0,-1 0 0,0 0 0,0 0 0,4 0 0,7 0-282,-19 0 1,5 0 281,9 0 0,-1 0 0,6 0 0,13 0 0,-1 0 344,-12 1 0,-7 1 0,3 0-344,3-2 0,1 1 0,4 2 0,-2 0 0,0 0 0,-16 0 0,1 0 0,4 3 0,0 2 0,1-4 0,1 2 0,4 2 0,3 0 0,8-3 0,2 0 0,-23 7 0,18-3 0,0-1 0,-10 5 0,13 0 0,9-2 0,-2 2 0,-4 5 0,0 0 0,6-4 0,-1 0 1846,-18 13 1,3-1-1847,3-5 0,7 1 0,-3 2 2736,4-3 0,-2 0-2736,-16 10 0,-3 2 0,6-2 0,-1 1 0,11-8 0,-2 1 0,2-1 0,-6 4 0,2-1 0,-5 1 0,-1-1 0,3-4 0,3-1 0,13-7 0,2 0 0,-27 9 1820,29-9-1820,6 0 0,10-7 0,6-2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2:08.163"/>
    </inkml:context>
    <inkml:brush xml:id="br0">
      <inkml:brushProperty name="width" value="0.05292" units="cm"/>
      <inkml:brushProperty name="height" value="0.05292" units="cm"/>
      <inkml:brushProperty name="color" value="#FF0000"/>
    </inkml:brush>
  </inkml:definitions>
  <inkml:trace contextRef="#ctx0" brushRef="#br0">3468 8492 24575,'0'26'0,"0"12"0,0 21 0,11 6 0,-6-19 0,10-7 0,-12-28 0,7 8 0,-3-5 0,2-1 0,3 5 0,-2-8 0,2 8 0,-2-5 0,-1 0 0,-6-5 0,2-4 0,-4-4 0,1-10 0,5-10 0,4-8 0,3-4 0,2 5 0,-6 10 0,-3 5 0,-2 9 0,-4-3 0,4 3 0,1-6 0,1-4 0,5 0 0,-5 0 0,1 5 0,-4 1 0,-2 2 0,2 16 0,3 9 0,7 12 0,-3-8 0,1-5 0,-5-12 0,-1 5 0,-3-6 0,2 0 0,-2-3 0,1-6 0,-2-6 0,-2-1 0,0-7 0,4-9 0,0-13 0,9-25 0,-7 31 0,0 0 0,2-2 0,0 1 0,7-11 0,-7 12 0,0 17 0,-7 7 0,4 3 0,-2 1 0,3-1 0,3-3 0,-5 5 0,2-2 0</inkml:trace>
  <inkml:trace contextRef="#ctx0" brushRef="#br0" timeOffset="999">4090 8129 24575,'0'19'0,"0"4"0,0-2 0,0-3 0,0 2 0,0-6 0,0 7 0,0-4 0,0 10 0,0-6 0,0 7 0,0-8 0,0-8 0,0 0 0,3-5 0,-3 4 0,6-4 0,-3-1 0,6-1 0,-3-4 0,5 1 0,-1-2 0,9 0 0,-4 0 0,-1 0 0,-8 0 0</inkml:trace>
  <inkml:trace contextRef="#ctx0" brushRef="#br0" timeOffset="2534">4257 8257 8191,'0'-6'0,"2"-2"5063,2 2-5063,1 0 2818,1-3-2818,0 8 1719,0-5-1719,-1 6 6784,3 0-6784,-1 0 0,1 0 0,-2 0 0,0 0 0,-1 0 0,1-3 0,0 0 0,-3-3 0,2 5 0,-4 2 0,4 8 0,-1-2 0,-1 5 0,3-2 0,-2 6 0,2 1 0,1-1 0,-4-1 0,0-3 0,-3-2 0,0-2 0,0 0 0,0-1 0,0 1 0,2-2 0,-1-3 0,2-1 0</inkml:trace>
  <inkml:trace contextRef="#ctx0" brushRef="#br0" timeOffset="3451">4476 8062 24575,'0'15'0,"0"2"0,3 10 0,1-3 0,0-1 0,-1-10 0,-3 2 0,0-6 0,0 3 0,0-3 0,0 6 0,0-8 0,0 8 0,0-9 0,-3 3 0,2 0 0,-1-3 0,2 3 0,-3-3 0,2 6 0,-1-4 0,-1 4 0,2-6 0,-2 3 0,3 11 0,0-5 0,0 2 0,0-11 0</inkml:trace>
  <inkml:trace contextRef="#ctx0" brushRef="#br0" timeOffset="5485">2308 9307 24575,'18'20'0,"3"10"0,7 21 0,3-1 0,-12-6 0,-4-18 0,-8-7 0,-7-13 0,0 0 0,0 0 0,0 0 0,0 0 0,0-1 0,3-10 0,0 3 0,1-13 0,4 2 0,-4-4 0,8 1 0,-6 0 0,3 7 0,-3 0 0,-3 3 0,3 2 0,-6-1 0,6 5 0,-6-6 0,6 6 0,-6-6 0,5 6 0,-2 0 0,4 9 0,-1 2 0,4 18 0,-2-8 0,2 10 0,3-7 0,-2 1 0,5-5 0,-6-4 0,-1-8 0,-3-2 0,-1-2 0,1-2 0,-3-7 0,3-5 0,-3-9 0,4-4 0,-1 5 0,-2 0 0,2 7 0,-3-2 0,1 3 0,2-3 0,0 0 0,-1-1 0,3-2 0,-4 6 0,2-9 0,3 5 0,-1-12 0,3 9 0,-6-2 0,3 9 0,-5 2 0,3 4 0,0 2 0,-3 2 0,-1 0 0</inkml:trace>
  <inkml:trace contextRef="#ctx0" brushRef="#br0" timeOffset="6670">2947 9108 24575,'0'19'0,"-3"-2"0,2 0 0,-5 2 0,5-8 0,-2 3 0,3-2 0,-3-5 0,2 2 0,-1 3 0,2-2 0,0 6 0,0-4 0,0-3 0,0-1 0,0-2 0,0 0 0,0-1 0,2 1 0,1-3 0,0 2 0,3-1 0,-3-1 0,3 2 0,0-1 0,2 2 0,-1-3 0,-1 2 0,-1-4 0,-4 1 0,1-2 0</inkml:trace>
  <inkml:trace contextRef="#ctx0" brushRef="#br0" timeOffset="9404">3065 9212 24575,'0'6'0,"0"0"0,0 6 0,0 1 0,0 3 0,0-3 0,0-4 0,0-9 0,0-10 0,3-7 0,0-1 0,4 0 0,-1 8 0,0 0 0,4-3 0,-1 3 0,1 3 0,8-4 0,-7 9 0,7-3 0,-6 5 0,0 0 0,-3 0 0,0 0 0,-3 0 0,0 0 0,0 0 0,0 0 0,3 0 0,-3 5 0,3 1 0,-3 4 0,-3 1 0,0-2 0,-3 1 0,0-2 0,0-2 0,0 0 0,0 0 0,0-1 0,0 1 0,0 0 0,0-1 0,0 1 0,0-5 0,0-8 0,2-3 0,2-5 0,2 5 0,0 1 0,3 0 0,-3 2 0,6 1 0,-6 1 0,6 4 0,-3-4 0,3 4 0,-3-2 0,0 3 0,-3 0 0,0 0 0,2 0 0,-1 0 0,4 0 0,-4 0 0,1 0 0,-2 0 0,0 3 0,-1 0 0,-1 3 0,-2 3 0,-2-2 0,0 4 0,0-2 0,0 0 0,0 3 0,0-6 0,0 3 0,0-3 0,0-1 0,0 1 0,0 0 0,0 0 0,0 0 0,0-1 0,0 1 0,0-3 0,0-1 0</inkml:trace>
  <inkml:trace contextRef="#ctx0" brushRef="#br0" timeOffset="10319">3593 9261 24575,'18'0'0,"2"0"0,3 0 0,-4 0 0,-6 0 0,-7 0 0,-4 0 0</inkml:trace>
  <inkml:trace contextRef="#ctx0" brushRef="#br0" timeOffset="11354">3791 9133 24575,'6'11'0,"2"2"0,-1 13 0,-1-6 0,-6-8 0,0-3 0,0-3 0,0 2 0,0-1 0,0 2 0,0-3 0,0 0 0,0 3 0,-6 3 0,-1 5 0,-1-1 0,-1-1 0,6-5 0,0-2 0,0-2 0,3 0 0,-3 2 0,2-1 0,-4 4 0,4-2 0,-4 4 0,1 0 0,-3 4 0,3-6 0,1-1 0,3-8 0</inkml:trace>
  <inkml:trace contextRef="#ctx0" brushRef="#br0" timeOffset="13122">3739 9141 24575,'0'39'0,"0"3"0,0 12 0,0-14 0,0-11 0,0-13 0,0-7 0,0 4 0,0-1 0,0-2 0,0-1 0,0-4 0,0 1 0,0-5 0,0-5 0,0-6 0,3-17 0,1 6 0,4-24 0,-4 23 0,3-13 0,-4 14 0,1 2 0,1 2 0,-4 5 0,2 6 0,-1-3 0,-1 6 0,2 0 0</inkml:trace>
  <inkml:trace contextRef="#ctx0" brushRef="#br0" timeOffset="14055">3884 9086 24575,'15'3'0,"2"9"0,4 0 0,-5 7 0,-4 1 0,-5-8 0,0 10 0,-2-14 0,-1 7 0,-1 1 0,0 1 0,-3 9 0,0-3 0,0 7 0,0-8 0,0 1 0,0-9 0,0-1 0,-3 6 0,2-4 0,-2 4 0,0-8 0,3 4 0,-6-5 0,5 5 0,-4-3 0,-1 4 0,-2-3 0,2-3 0,3-4 0</inkml:trace>
  <inkml:trace contextRef="#ctx0" brushRef="#br0" timeOffset="18555">11442 5782 24575,'-58'0'0,"-3"-5"0,9 0 0,-12-1 0,1 0 0,0 0 0,-1 0 0,-4-1-1678,14 1 0,-4-1 0,-1 0 1,0 0-1,3 1 1678,-3 1 0,1 0 0,1 0 0,-1 0 0,-5-2 0,-2 0 0,0 0 0,0 1-295,2 1 1,1 2 0,-1 0-1,-2 0 295,6-1 0,-1 0 0,-1 0 0,-1 0 0,0 1 53,-1 1 1,-1 0-1,0 1 1,0 0 0,1 0-54,3 0 0,-1-1 0,2 1 0,1 0 0,1 0-512,-2 1 1,1 0 0,2 0 0,1 0 511,-10-1 0,2 1 0,4 1 0,13 3 0,2 2 0,0 0 0,-1 0 0,0 1 0,-1 1 0,0 3 0,1 2 0,-1 0 0,0-1 0,0 1 0,1-1 1034,-16 6 1,-2 0-1035,7-3 0,-3 0 0,3 1 0,13-2 0,1 0 0,-3 1 0,-5 0 0,-5 1 0,0 2 0,4 0 0,0 3 0,3 2 0,-2 0 0,-8 5 0,-1 1 0,3 0 0,12-4 0,3 0 0,2 2 0,0 1 0,1 1 0,5-1 0,0-1 0,4-1 0,1 2 0,4-1 2598,-1 6-2598,4 5 0,9-6 0,-1 16 0,4 3 0,0 4 0,3 2 0,4-13 0,1 3 0,0 1 0,2 1 0,-1-5 0,0 1 0,0 1 0,0 20 0,0 0 0,0-6 0,0-1 0,0 0 0,0 0 0,-2-3 0,-1 0 0,3 0 0,-1-1 0,-3-1 0,0-2 0,4-9 0,-1-1 983,-1 6 0,0-2-983,2-8 0,0-2 0,0 1 0,0-1 0,0 27 3531,0-1-3531,0-29 0,0 1 590,7 9 0,2 1-590,1-2 0,3-1 0,7-4 0,2-1-369,-2-4 0,1-2 369,2-5 0,1-2 0,3 2 0,1-1 0,2-1 0,2 0 0,6 0 0,2 1-1224,4 4 1,2-1 1223,2-1 0,9 1 0,-10-6 0,8 1 0,4 1 0,1 0 0,-4-2-957,5 1 1,-3-1 0,2-1 0,9 3 956,-19-8 0,4 2 0,5 1 0,1 0 0,2 0 0,1 1 0,-2-2 0,-2 0 0,-3-2-670,10 2 0,-4-1 0,0 0 0,-1-2 1,2 1-1,3 1 670,-11-2 0,2 0 0,1 0 0,2 1 0,0-1 0,0 0 0,-2 0 0,-1 0 0,-2-2 0,11 3 0,-3-1 0,-1-1 0,-1 0 0,0 0 0,0 0-219,2 0 1,-1 1 0,1-1-1,-1 0 1,-1 0 0,-1-2 218,3 1 0,-1-2 0,-1 0 0,-1 0 0,-1 1 54,-4-2 0,0 1 0,-1 0 1,-1 0-1,-2-1-54,6 0 0,-1 1 0,-2-1 0,-3-1 681,1 1 0,-2-1 1,0 0-682,5-2 0,1-1 0,-3-2 0,11-5 0,5-2 258,-17 1 0,7-1 1,4-1-1,2 1 1,0 0-259,-8 1 0,0 0 0,2 1 0,0-1 0,4 0 0,2 1-254,-6-1 0,3 1 0,1-1 0,3 0 0,1 1 0,0-1 0,1 2 0,0-1 0,0 1 254,-4 1 0,0 0 0,1 0 0,0 1 0,0-1 0,1 2 0,0-1 0,0 2 0,1 0 0,-1 0-225,-1 1 0,-1 0 0,2 2 1,-1-1-1,1 1 0,0 0 1,0 1-1,0 0 0,0 0 0,0 1 1,-1-1 224,1 1 0,0-1 0,0 1 0,0 1 0,1-1 0,-1 1 0,-1 0 0,0 0 0,-2 1 0,-1 0 0,-1 0-241,2 2 1,0 1 0,-2 0 0,-1 0 0,-1 1 0,-1-1 0,-1 1 0,0-1 0,-1-1 240,6 1 0,1 0 0,-1-1 0,-2 1 0,-3-2 0,-3 0 0,-4 0 383,20 5 1,-8-1 0,-3-5-384,-8-6 0,-2-3 0,-2-3 0,14-10 0,1-4 248,-4 3 0,5-1 1,2-1-249,-12 2 0,2-1 0,2-2 0,3-1 0,-5-1 0,3-2 0,3-1 0,0-1 0,0 0 0,-2 1 0,-5 1 0,-2 2 0,0-1 0,-1 0 0,2-1 0,2-2 0,4-2 0,2-2 0,2-2 0,0 0 0,-2 0 0,-2 0 0,-4 2 0,1-1 0,-3 1 0,-3 1 0,-2-1 0,0 1 0,5-6 0,-1 0 0,-2 1 0,-4 0 559,1 0 1,-4 1 0,-5 1-560,-8 1 0,-2-1 2002,14-9 1,-4-1-2003,-11-16 0,0 4 0,-3-2 0,-14 15 0,-2-1 151,4-10 0,0-1-151,-8-3 0,-3 1 2095,1 6 0,0 0-2095,-1-20 0,-2-1 0,0 12 0,-2 2 0,-5-8 0,-6 0 0,0 18 0,-2-1 0,-1 2 171,-6-9 1,-2 1-172,-5-5 0,-1 2 0,7 14 0,1 3-285,0-2 1,-1 1 284,-6-6 0,-1 1 0,1 2 0,0 1 0,-6-4 0,-2-2 0,2 5 0,-1-2 0,0 2 0,-6-6 0,-1 1 0,7 5 0,-1-2 0,0 3 0,-8-2 0,0 2 0,1-2 0,-1 0 0,-4 3 0,1 2 0,15 8 0,2 3 0,-23-12-64,25 18 64,10 6 0,0-1 0,11 7 2869,-7 3-2869,-39-10 0,6-2 0,-12-5 0,-1 0 0,10 6 0,0-1 0,-3-1 0,-5-1-690,8 1 0,-3-1 1,-3-1-1,-3-1 1,0 0-1,-1 0 1,0 0 689,4 2 0,-2-1 0,0 1 0,-1-1 0,0 0 0,0 0 0,1 1 0,0-1 0,1 1 0,1 0 0,1 0 0,-1 0 0,0 0 0,0 0 0,0-1 0,-1 0 0,-4-1 0,-2-1 0,-1 0 0,1 0 0,0 0 0,1 0 0,2 1 0,2 1 0,-2-1 0,1 0 0,2 1 0,2 1 0,0 0 0,2 0 0,-3 0 0,1 0 0,2 1 0,0 1 0,2 1 0,-3-1 0,1 2 0,1 1 0,1 2-978,-10 2 0,2 3 0,2 0 978,12 0 0,1 1 0,-1 1-568,-11 0 1,-1 1-1,5 0 568,-2-1 0,0 1-125,2 1 1,-4 2 0,2-1 124,11-2 0,1 1 0,-2-1 0,-4 0 0,-4 1 0,-1-1 0,3 0 0,-8-3 0,1-1 0,0 0 0,-3 0 0,0-1 0,-1 1 0,1 0 0,0-1 0,3 2 0,12 0 0,2 2 0,-1-2 0,-1 0 0,0 0 0,1 1 0,-10 3 0,3 0 0,8-3 0,3 0 0,3 3 0,4 2 3783,-3-1-3783,-13 0 3426,10 0-3426,-4 0 2865,10 0-2865,17 5 190,6-1 1,9 2 0,3-3 0</inkml:trace>
  <inkml:trace contextRef="#ctx0" brushRef="#br0" timeOffset="31690">22619 5811 24575,'-32'0'0,"13"0"0,-14 0 0,-3 0 0,-7 0 0,12 0 0,-6 0 0,-8 3 0,-5 0 0,3 1 0,-2-1 0,0 1-353,1 1 0,-5 2 0,2 0 353,4 1 0,2 1 0,1 1 0,-8 6 0,-2 2 0,10-3 0,-5 1 0,0 1 0,2 0 0,-5 4 0,3 0 0,0 1 0,-3 4 0,1 0 0,2-1-593,-8 4 0,6 0 593,12-2 0,3 1 0,-2 2 0,0 2 0,2 0 0,0 2 0,2 2 0,1 0 0,1-2 0,2 0 0,10-5 0,0 0-14,-4 2 0,-1 3 14,-8 17 0,0 3 0,2-6 0,0 3-236,3-2 1,0 3 0,1 1 235,5-8 0,2 0 0,0 2 0,-1 12 0,0 2 0,3-1 0,5-11 0,1-3 0,3 3 0,-1 9 0,3 3 0,1-3 0,4-10 0,1-1 0,0-1-477,0 2 1,1 0 0,1-2 476,3 15 0,1-6 0,-1-13 0,2-5 1026,13 24-1026,4-5 0,-4 2 0,8-2 0,-8-7 26,6-10-26,-1 12 691,4-9-691,0 11 2372,-3-13-2372,-3 3 293,-8-17-293,0 5 0,-7-13 0,0 1 0,1 2 0,2 7 0,1 6 0,4 6 0,-4-1 0,2-7 0,-2 6 0,6-2 0,-1 3 0,14 11 0,-2-9-254,-8-14 0,4 0 254,3 1 0,3 0-689,2 2 0,2 0 689,7 1 0,1 0 0,-3 0 0,1-2 0,5 0 0,5-1 0,-9-3 0,3 1 0,1-2 0,-2-3 0,0-2 0,3 1 0,12 6 0,5 1 0,-3-3 0,-8-8 0,-2-2 0,1-1 0,1 1 0,0-1 0,-3-2 0,4-2 0,-4-2 0,-9-2 0,-6-2 0,-9-3 0,15 0 0,1-4 0,11-2 0,0 0 0,9-1 0,6-1 0,1 0-781,-11 1 0,2 0 0,2-1 0,2 0 0,2 0 0,1 1 781,-4 0 0,2 0 0,1 1 0,2-1 0,1 0 0,0 1 0,1 0 0,-1-1-486,-5 2 0,1-1 1,2 0-1,-1 0 1,0 1-1,0 0 1,-2-1-1,-1 2 1,-3 0 485,11-1 0,-2 1 0,-3 0 0,0 1 0,-1 0 0,1 0-448,1 0 0,2 0 0,-1 0 0,-1 1 1,-4 0-1,-6 0 448,10 2 0,-7 0 0,4 0-362,-9 0 0,5 0 0,0 0 1,0 0-1,-5 0 362,-1 0 0,-2 0 0,-2 0 0,1 0 483,17 0 1,1 0 0,-5 0-484,-10 0 0,-4 0 0,-7 0 3128,11 0-3128,-5 0 0,8 0 0,-5 0 0,-11 0 0,2 0 596,10-1 1,9-2 0,9 1-597,-16 0 0,6 1 0,4-1 0,4 0 0,-1 1 0,0-1 0,-4 1-174,2-1 1,-3 1-1,-1-1 1,1 1-1,2-1 1,3 1 173,-6 0 0,3-1 0,1 1 0,1-1 0,2 1 0,-1 0 0,2 0 0,-1 0-265,-9 1 0,1 0 0,2-1 0,0 1 0,0 1 1,0-1-1,-1 0 0,-2 0 0,-1 0 0,-3 0 265,14 0 0,-6-1 0,-1 0 0,0 1 0,3 1 0,7 0 0,-18 1 0,5 1 0,2 0 0,3 1 0,2 0 0,0 0 0,1 1 0,-1 0 0,-2 0 0,-2-1 0,-3 1 0,-4-1 0,11 1 0,-5 0 0,-3 0 0,-1 0 0,-1 0 0,2 1 0,2 1 0,0 0 0,2 1 0,2 1 0,-1 0 0,0 0 0,-2-1 0,-2 0 0,-4-1-114,9 1 0,-3-1 0,-4-1 0,-1-1 0,-4-2 114,15-2 0,-5-4 0,-4-1 0,13-2 0,-12-7 0,-10-23 0,-11-16 1609,-6 4-1609,-17 16 0,0 0 0,12-29 0,-15 30 0,1-1 0,1-4 0,1-2 0,0-3 0,2-2 0,-2 4 0,2-3 0,1-1 0,1-1 0,1-2 0,1 1 0,1-4 0,2 0 0,2 0 0,2-2 0,1 1 0,1 1 0,0 2 0,0 2 0,-1 2 1792,2-3 1,-1 3-1793,4-3 0,-3 3 4438,4-12-4438,-5 6 0,-13 17 0,-2 1 0,-2-7 1504,0-15-1504,-8 17 0,-2-6 0,-2-1 0,-5-8 0,0 12 0,-5-3 0,-13-6 0,-5 0 0,-6-4 0,-3-2 0,2 6 0,-3-2 0,1 0-174,5 5 0,0 0 0,-1 1 174,-5-4 0,0 0 0,1 2-488,9 8 0,1 1 1,0 1 487,-13-14 0,0 1 0,2-1 0,2 3 208,9 17 0,-1 0-208,-10-17 0,-2 0 0,8 15 0,0 1 0,-1-3 0,2-1 0,5 0 0,4 1 0,-2-13 993,3 9-993,-25 12 0,-18 2 0,18 6 0,-5 0 0,-5 0 0,-5-2-502,10 3 0,-3 0 0,-4-2 0,-3 0 0,-3-1 0,-2-1 1,-2 1-1,-1-1 502,15 4 0,-1 0 0,-3 0 0,-1-1 0,-2 0 0,0 0 0,-2-1 0,0 0 0,0 1 0,-1-1 0,0 1 0,0 0 0,0 0 0,2 0-303,1 2 1,1-1-1,1 1 1,-1-1-1,1 1 1,-1 0-1,0 0 1,-1 0 0,0 0-1,-1 1 1,0-1-1,-2 0 1,-1 0-1,-1 1 1,-2-1 302,10 3 0,-2 0 0,-2-1 0,-1 1 0,-2-1 0,0 1 0,-1-1 0,-1 0 0,-1 1 0,0-1 0,0 1 0,1 0 0,-1 0 0,1 0 0,1 0 0,0 1 0,1 0 0,2 0 0,1 0 0,2 1 0,1 0 0,3 1-234,-13-3 1,2 1-1,1 0 1,3 1 0,1 0-1,1 1 1,1 0 0,1 0-1,-1 0 1,0 1 0,0-1-1,-1 1 1,-1 0 233,-3 0 0,0-1 0,-1 1 0,-1 0 0,0 0 0,0 0 0,0 1 0,2 0 0,0 0 0,2 1 0,1 1 0,3 0 0,1 2-197,-10-1 0,3 1 1,1 1-1,3 1 0,0 0 1,3 1-1,0 1 0,1-1 197,-5 1 0,2 0 0,3 1 0,-1 0 0,-1 1 0,-3 1 81,4 0 0,-3 1 0,-2 0 0,0 1 0,0 1 1,0 0-1,2 1 0,2 1-81,-9 2 0,2 1 0,1 1 0,2 1 0,1 1 0,4 2 388,0 1 1,3 2 0,2 1 0,2 1 0,1 2-389,-8 5 0,1 3 0,4 0 0,3 1 0,-1 3 0,4 0 0,4 0 1769,-6 6 0,3-3-1769,4-8 0,2-8 3695,-26-7-3695,18-10 0,-3-1 0,-3 1 0,-1 0 0,-2 0 0,3 0 0,14 0 0,4-1 0,-20-4 0,27 0 4439,6 0-4439,1 0 1664,4 3-1664,2-3 0,3 6 0,6-3 0,3 1 0,0-2 0</inkml:trace>
  <inkml:trace contextRef="#ctx0" brushRef="#br0" timeOffset="37741">19380 6891 24575,'-52'0'0,"3"0"0,13 1 0,-1-2 0,-25-2 0,27-1 0,1 0 0,-24-1 0,14-2 0,7 7 0,10 0 0,5 0 0,-10 3 0,8 5 0,-29 23 0,14 4 0,14-10 0,-2 2 0,0 1 0,1 2 0,1 1 0,0 1 0,-2 2 0,2 1 0,3-3 0,2-1 0,-7 18 0,12-19 0,8-7 0,4-10 0,3 4 0,-3-2 0,2 19 0,-2 2 0,3 13 0,0-7 0,5-6 0,3 0 0,13 19 0,-7-14 0,3-1 0,17 15 0,-8-14 0,1-6 0,-9-14 0,5-4 0,-9-4 0,4-3 0,10 15 0,-8-8 0,28 19 0,-2-6 0,-14-11 0,2-1 0,1-1 0,1-1 0,-1-3 0,0-1 0,-2-2 0,-1-1 0,18 6 0,-7-3 0,-13-5 0,-6-2 0,-3-4 0,-7 2 0,7 0 0,7 1 0,-7 3 0,10 1 0,-11-2 0,5 1 0,-5 0 0,-4-4 0,-8 3 0,-2-6 0,0 3 0,3 0 0,1-3 0,12 7 0,7-2 0,24-1 0,-21 0 0,2 0 0,7-4 0,0 1 0,1 2 0,-2 1 0,-4-3 0,-2-1 0,30 4 0,-15-4 0,-15 0 0,-3 0 0,-13-4 0,4 0 0,-3-3 0,2-4 0,-7 4 0,3-4 0,-3 5 0,5-4 0,2-1 0,2-2 0,0 0 0,-4 0 0,-5 3 0,1-2 0,-8 5 0,12-6 0,-8 3 0,5 0 0,3-6 0,-5-1 0,7-5 0,-5 2 0,2-11 0,0-4 0,-1-22 0,-6 7 0,-7 0 0,-4-9 0,0 2 0,0-8 0,-3 29 0,-1 1 0,-5-26 0,0 29 0,-1-1 0,-7-29 0,-6 4 0,3-2 0,0 16 0,1 3 0,8 15 0,-2 6 0,1-5 0,-2 11 0,-9-13 0,-2 11 0,-13-7 0,-2 6 0,-8 1 0,-2-6 0,-8 6 0,17-3 0,-3 7 0,21 1 0,-3 4 0,0-4 0,-7-1 0,-5-6 0,-10 2 0,-2-6 0,-3 6 0,-1-3 0,1 3 0,4 1 0,10 7 0,11-2 0,11 9 0,-3-5 0,6 6 0,-5-3 0,10 3 0,0 0 0,3 0 0,3 0 0,1 0 0</inkml:trace>
  <inkml:trace contextRef="#ctx0" brushRef="#br0" timeOffset="43357">18858 8763 24575,'5'-54'0,"-1"0"0,1 0 0,-1 0 0,5-1 0,3-7 0,1-3 0,1-2 0,2 0 0,-1 2 0,0 6 0,2-5 0,1 5 0,1 1 0,0-2 0,1-5-1206,-2 6 0,1-4 0,1-2 0,0-3 0,1 1 0,-1 1 0,0 3 0,-1 5 1206,5-10 0,-1 4 0,-1 3 0,0 2 0,-1-1 0,-3 8 0,-1 0 0,0 1 0,-1 1 0,0 1-340,3-6 0,1 2 0,-2 1 0,-3 5 340,3-11 0,-2 5 714,1-2 1,-1 4-715,3-13 0,-4 3 0,2 11 0,-7 2 0,2 6 0,0-10 4088,0 6-4088,0-6 4448,-5 12-4448,-4 4 1043,-3 6-1043,0 6 0,0 7 0,-3 20 0,-20 27 0,4-4 0,-3 4 0,-9 12 0,-2 2 0,-4-1 0,1-2 0,7-4 0,1-3 0,4-5 0,1-4 0,-6 5 0,6-6 0,-2-1 0,7-8 0,3-2 0,9-10 0,3-10 0,14-12 0,4-6 0,15-14 0,2-7 0,1 4 0,-15 14 0,1 0 0,5-4 0,0 1 0,13-21 0,-13 21 0,-2 3 0,2-4 0,-6 9 0,-2 10 0,-7 7 0,-1 6 0,-2 0 0,0 3 0,4 17 0,8 16 0,7 23 0,-12-24 0,2 0 0,1 0 0,-1-1 0,3 20 0,0-8 0,-10-19 0,0-1 0,-1-4 0,3 2 0,0 0 0,1 0 0,-2-2 0,-2-3 0,-1-3 0,-2 0 0,1-4 0,-4-3 0,1 0 0,-2-4 0,3 1 0,-2-3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5:42.320"/>
    </inkml:context>
    <inkml:brush xml:id="br0">
      <inkml:brushProperty name="width" value="0.05292" units="cm"/>
      <inkml:brushProperty name="height" value="0.05292" units="cm"/>
      <inkml:brushProperty name="color" value="#FF0000"/>
    </inkml:brush>
  </inkml:definitions>
  <inkml:trace contextRef="#ctx0" brushRef="#br0">8363 13118 8191,'-6'6'0,"1"7"5063,-2 10-5063,-4 14 0,-4 9 0,1-3 0,-3 3 0,-1 5 56,2-6 0,-1 4 1,-1 3-1,-1 2 0,1 0-56,2-3 0,-1 2 0,0 1 0,0 1 0,0 0 0,0 1-297,-2 3 1,0 3 0,0 0-1,0-1 1,0 0 0,3-2 296,-1 4 0,1-2 0,1-1 0,1-1 0,1-1 0,-2 7 0,1-2 0,1-1 0,3 0 678,3-6 0,2-1 0,2-1 0,0 1-678,0-3 0,1-1 0,1 1 0,0-1 0,-1 0 0,0 0 0,1-1 0,1-1-556,2 10 0,1-1 0,3-4 556,4 10 0,5 0 0,3-9 0,4 2 0,2-1 302,-1-2 0,1-1 0,2 1-302,-3-7 0,1 2 0,1-1 0,-2-2 0,3 3 0,-2-2 0,-1-2 0,6 11 0,-3-5 0,-13-15 0,4-7 4088,43-2-4088,1-22 0,-3-9 0,13-5-717,-22 1 1,7-2-1,3-1 1,1-1 0,0 1 716,2 0 0,1 0 0,0-1 0,1 0 0,2 1-343,-5 0 1,0 0-1,1 0 1,2 0-1,2 0 1,4-1 342,-15 3 0,2-1 0,1 0 0,2 0 0,1 0 0,2 0 0,0 0 0,1 0 0,0 1 0,1-1-186,-4 2 1,1-1-1,1 1 1,0 0 0,1 0-1,1 0 1,1 0 0,0 0-1,0 1 1,1-1 0,1 1-1,0 0 186,-6 1 0,0-1 0,0 1 0,1 0 0,0 0 0,1 0 0,0 0 0,1 0 0,0 1 0,1-1 0,1 1 0,0-1 0,1 1 0,1 0 0,0 0-88,-8 1 1,1 0 0,1 0 0,1-1 0,1 1 0,1 0 0,0 0 0,0 1 0,1-1 0,0 0 0,0 1 0,0-1 0,0 1 0,-1 0 0,0 0 0,-1 0-1,0 1 1,-2-1 0,0 1 0,-2 0 87,6 0 0,-1 0 0,0 1 0,-1 0 0,-1 0 0,0 0 0,0 0 0,-1 1 0,0 0 0,-1-1 0,-1 1 0,1 0 0,-2 0 0,0 0 0,0 0 0,-1-1 0,10 1 0,-1 0 0,0 0 0,0 0 0,-2 0 0,0 0 0,-1 0 0,0 0 0,-2 0 0,-1 0 0,-2 0 0,0 0 0,14 0 0,2 0 0,0 0 0,-3 0 0,-4 0 0,-5 0 0,-9 0 0,-10 0 782,7 0 1,-7 0-783,1 0 0,4 0 0,-8 0 0,9 0 0,-5 1 0,11-1 0,6-1 0,-7-1 0,3-1 0,6 0 0,6-1 0,9 0 0,-31 3 0,4-1 0,3 0 0,3 1 0,4-1 0,1 0 0,3 0 0,2 1 0,0-1 0,2 0 0,1 1 0,-1-1 0,1 1 0,-1-1 0,0 1 0,-2-1 0,-8 1 0,1 0 0,-1-1 0,1 1 0,1 0 0,0 0 0,0 0 0,0 0 0,1 0 0,0 0 0,0 0 0,1 0 0,0 0 0,0 0 0,1 0 0,0 0 0,0 0 0,1 0 0,0 0 0,0 0 0,-3 0 0,-1 0 0,2 0 0,0-1 0,1 1 0,0 0 0,1 0 0,0 0 0,1 0 0,-1-1 0,1 1 0,0 0 0,0 0 0,0 0 0,-1 0 0,1 0 0,-1 0 0,0 0 0,-1 1 0,0-1 0,0 0 0,-1 1 0,-1 0 0,-1-1 0,6 1 0,-1 0 0,1 0 0,0 0 0,-1 1 0,1-1 0,-1 1 0,0-1 0,-1 1 0,0-1 0,-1 1 0,0 0 0,-1 0 0,-1-1 0,-1 1 0,-1 0 0,-2 0 0,0 0 0,-2 0 0,-1 0 0,13 0 0,-3 0 0,0 0 0,-2 0 0,-2 1 0,-1-1 0,-1 0 0,-1 1 0,-2-1 0,0 1 0,-2 0 0,0 0 0,10 0 0,-1 0 0,-2 0 0,-2 1 0,-1-1 0,-1 1 0,-2 1 0,0-1-261,6 2 0,-1 1 0,-1 0 1,-3 0-1,-2 0 0,-3-1 261,5 0 0,-5-1 0,-1 0 0,1 0 407,7 1 0,1 0 1,-1 0-1,-3 0-407,0-2 0,-2 0 0,4 2 0,-10 0 0,2 0 0,4 2 0,2 0 0,5 1 0,-8-2 0,4 2 0,4-1 0,2 2 0,1-1 0,1 1 0,-1-1 0,0 1 0,-4 0 0,3 0 0,-3 1 0,-1-1 0,0 0 0,1 1 0,1 0 0,2 1 0,4-1 0,-10 0 0,3-1 0,2 1 0,1 0 0,2 0 0,0 1 0,1-1 0,-1 1 0,1 0 0,-1 0 0,-2 0 0,0-1 0,0 2 0,-1-1 0,0 1 0,-1 0 0,0 0 0,0 0 0,0-1 0,0 1 0,1 0 0,1 0 0,1 0 0,-5-2 0,1 1 0,1-1 0,0 1 0,0 0 0,1-1 0,0 1 0,0-1 0,0 0 0,-1 1 0,0-1 0,0 0 0,-1 1 0,1-1 0,0 1 0,1 0 0,-1 0 0,0-1 0,-1 1 0,0 0 0,0-1 0,-1 0 0,-1-1 0,-1 1 0,0-2-181,9 2 0,0-1 0,0 0 0,-1 0 0,-2-1 0,-1 0 0,-3-1 0,-2 0 0,-5 0 181,8 1 0,-4-1 0,-4 0 0,-2-1 0,0-2 429,5 0 0,-1-1 1,-2-2-1,-2 0-429,2 0 0,-3 0 0,5-3 0,-3-3 0,6-2 0,2-2 0,-1 1 0,-2 0 0,1 2 0,-2 0 0,1 0 0,4-1 0,-1-2 0,4-1 0,3-1 0,1-1 0,0 1 0,-1 1 0,-1 1 0,0 0 0,0 1 0,-1 0 0,0 0 0,-2 1 0,3 0 0,-3 1 0,0 0 0,2-1 0,3 1 141,-5-1 1,3 0-1,2-1 1,2 1 0,-2 0-1,-2 1 1,-4 0-142,4 2 0,-4 1 0,-2 1 0,0-1 0,3-1-117,-1-2 1,3-1-1,0-1 1,0 0-1,-1 0 1,-3 0 116,1 2 0,-2 0 0,-1 0 0,-1-1 0,-1-1 0,11-4 0,-1-2 0,-3-1 0,-9 1 0,3-2 0,-9 0 0,-4-4 0,-5-1 3024,6-15-3024,0-6 0,-10-2 0,-6 5 4522,-16 11-4522,-3 9 3788,-1-16-3788,-5-9 0,-1 0 0,-1-5 0,-3-13 0,0-7-37,0 21 0,0-2 1,1-4-1,-2-4 37,0 2 0,0-4 0,-1-2 0,0-4 0,-1-1 0,-2-3-573,1 15 0,0-2 0,-2-2 0,0-1 1,0-1-1,0-1 0,-1-1 0,0-1 1,1 1-1,-1 0 573,1 1 0,0 0 0,0-1 0,1-1 0,-1 0 0,0 0 0,-1 0 0,1-1 0,-1 1 0,0 0 0,0 0 0,0-1 0,-2-1 0,1-1 0,-1 0 0,0 0 0,0 0 0,0 2 0,0 1 0,0 3 0,1 1 0,1 4 0,-2-16 0,2 3 0,1 4 0,-1 2 0,-2 4 0,-4 3 0,-6-9 0,-4 1 0,-2 10 0,-3 18-528,-5 23 0,-5 8 528,-7-4 0,-7-1 0,-7-1-365,10 0 1,-4-1 0,-5-1 0,-2 0 0,-5 0 0,-2 1 364,14 4 0,-2 0 0,-3 0 0,-1 0 0,-2 1 0,-2 0 0,-1 0 0,-3 0 0,0 0 0,-2 0 0,-1 1 0,12 0 0,-1 0 0,-1 1 0,-2-1 0,-1 0 0,-1 0 0,-1 1 0,0-1 0,-2 1 0,0-1 0,-1 1 0,-1 0 0,0 0 0,0 0 0,-1 0 0,1 0 0,-1 1 0,0 0 0,7 0 0,0 1 0,-1-1 0,-1 1 0,-1 0 0,-1 0 0,1 1 0,-2-1 0,0 0 0,1 1 0,-1 0 0,-1-1 0,1 1 0,0 0 0,1 0 0,-1 0 0,2 0 0,-1 0 0,1 0 0,1 0 0,1 0 0,1 0 0,1 0-154,-7 0 1,2 0 0,2-1 0,1 1 0,1 0 0,1-1 0,0 1-1,0 0 1,1 0 0,-1 0 0,-1 0 0,0 1 0,-1-1 0,-2 1-1,-1 1 1,-3-1 0,-1 1 0,-2 1 153,15-1 0,-2 1 0,-2 0 0,-1 1 0,-2-1 0,-1 1 0,-2 0 0,0 0 0,-2 0 0,-1 0 0,0 1 0,-1-1 0,0 1 0,-1 0 0,0 0 0,1 0 0,-1 0 0,1 0 0,0 1 0,1-1 0,0 1 0,2-1 0,0 1 0,2-1 0,1 1 0,1 0 0,2-1 0,2 1 0,2 0 0,2-1 0,1 1 0,4-1-114,-26 3 1,6 0 0,3 0 0,5 0 0,1 0 0,3 0 0,0 1 0,1-1 0,-2 1 0,-1 0 0,-3-1 0,-3 1 0,-5 0 113,16-2 0,-4 0 0,-1 0 0,-3 0 0,-1 0 0,-2 0 0,-1 0 0,-2 0 0,1 0 0,-2 0 0,1 0 0,-1 0 0,1 1 0,1-1 0,0 1 0,2-1 0,1 1 0,2 0 0,2 0 0,2 1 0,2-1 0,4 1 0,2-1 0,-20 5 0,3 0 0,5 0 0,2 1 0,2 0 0,2 0 0,2 0 0,1 0 0,0 0 0,0-1 0,-11 3 0,3-1 0,2 0 0,1 0 0,-1 0 0,0 1 0,-3-1 42,7 0 0,-2-1 1,-1 0-1,0 1 1,-1-1-1,0 1 1,2 0-1,0 0 1,2 0-43,-10 3 0,2 1 0,1-1 0,1 1 0,0 0 0,1-1 0,1 1 316,3-1 1,0-1 0,0 1 0,1 0 0,3-1-1,2 0 1,5-1-317,-22 6 0,8-1 0,2-1 0,2 0 0,2-1 0,8-6 0,-7-11 0,9 0 0,-11 0 0,-7 0 0,-3 0 0,9-1 0,-2 0 0,-2 1 0,-4-2 0,-5 0 0,-3-1 0,21 0 0,-2 1 0,-2-1 0,-2-1 0,-1 0 0,-2 0 0,-2 0 0,-2-1 0,-1 0 0,-1 0 0,-2 0 0,-1 0 0,-1-1 0,15 2 0,-1-1 0,-1 0 0,-2 0 0,-1 0 0,-2-1 0,0 1 0,-1-1 0,-1 0 0,-1 0 0,-1 0 0,1 0 0,-1 0 0,-1-1 0,1 1 0,0 0 0,0-1 0,0 1 0,0-1 0,1 1 0,1 0 0,0 0 0,2-1 0,-1 1 0,0 0 0,1 0 0,0 0 0,1-1 0,0 1 0,-1 0 0,1-1 0,0 1 0,0 0 0,0-1 0,0 1 0,0 0 0,-1-1 0,0 0 0,0 1 0,0-1 0,-1 0 0,-1 1 0,0-1 0,-1 0 0,0 0-22,5 0 1,-1 1 0,-1-1 0,0 0 0,-1 0 0,-1 0 0,0 0 0,0 0 0,-1 0 0,0 0 0,0 0-1,-1-1 1,1 1 0,0 0 0,-1 0 0,1-1 0,0 1 0,1 0 0,-1 0 0,1 0 0,1 0 0,0 0-1,1 0 1,1 1 0,0-1 0,1 1 0,2-1 21,-10 0 0,0 0 0,1 0 0,1 0 0,0 0 0,0 0 0,1 0 0,1 1 0,0-1 0,0 0 0,1 1 0,0 0 0,1-1 0,1 1 0,0 0 0,0 0 0,1 0 0,1 0 0,0 0 0,0 1-136,-7-1 1,0 0 0,2 0 0,0 0-1,1 0 1,0 0 0,1 1 0,1-1 0,0 1-1,0 0 1,1 0 0,0 0 0,1 0-1,0 0 1,-1 1 135,-2-1 0,-2 0 0,1 0 0,-1 0 0,1 0 0,1 0 0,0 1 0,1-1 0,2 1 0,1 1 0,3-1 0,1 1 0,3 1 0,-16-1 0,3 1 0,2 0 0,4 1 0,2 1 0,2-1 0,4 1 0,-10 1 0,5 0 0,3 0 0,2 0 618,-7 0 1,3-1 0,6 1-619,2 0 0,0 2 0,-1-1 0,-4 1 0,-3 2 0,6 3 0,-4 1 0,0 1 0,-2 0 440,4 0 1,-2 0 0,0 0 0,0 1 0,1 1-441,-7 3 0,0 1 0,2 1 0,1 0 0,2 0 0,0 0 0,2 0 0,5-1 0,-12 3 0,5 0 0,2 0 0,7-1 3803,1 0-3803,3-2 5924,18-4-5924,2-1 521,9-5-521,3 3 1678,1 1-1678,5-1 398,2 0-398,2-3 0,0 0 0,0-3 0,0-1 0</inkml:trace>
  <inkml:trace contextRef="#ctx0" brushRef="#br0" timeOffset="17783">5214 13671 24575,'-55'0'0,"22"0"0,-1 0 0,-4 0 0,0 0 0,4 0 0,1 0 0,-6 2 0,2 0 0,-5 2 0,-8 1 0,4 9 0,-3 3 0,17-4 0,0 2 0,2 0 0,1 1 0,-24 14 0,7 3 0,13-9 0,8-1 0,2 1 0,-2 11 0,3-7 0,1 8 0,4-4 0,2 8 0,-5 17 0,8-25 0,1 0 0,2 2 0,1 1 0,-2 1 0,0-2 0,-2 16 0,0-6 0,5-2 0,-1-7 0,0 11 0,3-14 0,-2 5 0,2-4 0,-3 28 0,-5 2 0,8-26 0,1 2 0,-1-1 0,1-2 0,-3 19 0,6-6 0,-2-14 0,3-10 0,0-6 0,0 1 0,0 6 0,9 3 0,10 8 0,14-4 0,13 5 0,10-2 0,-27-17 0,2-2 0,3-4 0,1-1 0,6 1 0,0-2 0,18 2-311,-19-8 1,0-1 310,12-1 0,-14-2 0,2-2 0,9 1 0,2-3 0,0-5 0,2-2 0,5-1 0,-1-2 0,-9-2 0,-2-1 0,-2-1 0,-2 0 0,-4 1 0,0-1 0,-3 0 0,0 0 0,21-17 0,-10 10 0,-17 4 621,3-1-621,-12 5 0,3-4 0,-4-3 0,4-6 0,9-12 0,-1-8 0,3-1 0,-14 6 0,1 7 0,-9 11 0,-1-1 0,3 4 0,1-17 0,4 5 0,3-10 0,-1 6 0,-3 0 0,-1 3 0,-3-3 0,-3 13 0,-4 3 0,-4 10 0,-3-1 0,0-3 0,0-3 0,0-8 0,-3-8 0,-9-8 0,-7-5 0,-5-1 0,2 11 0,4 8 0,-3 3 0,5 8 0,-3-3 0,5 9 0,1 1 0,-1 0 0,-9-7 0,-2 1 0,-19-6 0,3 4 0,-16-3 0,21 8 0,-9-2 0,8 6 0,2 0 0,-2-2 0,-4 2 0,16 3 0,-17-4 0,12 9 0,-1-3 0,1 1 0,6 2 0,7 0 0,2-2 0,2 3 0,-1-4 0,2 1 0,-1-1 0,4 1 0,-1 0 0,-2 0 0,5 0 0,-4 2 0,7 2 0,-1 2 0</inkml:trace>
  <inkml:trace contextRef="#ctx0" brushRef="#br0" timeOffset="23933">24790 15427 24575,'0'0'0</inkml:trace>
  <inkml:trace contextRef="#ctx0" brushRef="#br0" timeOffset="25933">26092 14219 8191,'4'-14'0,"-18"3"5063,-28-3-5063,5-2 0,-4-6 0,-12-7 0,-3-6-239,11 3 1,-1-2 0,2 0 238,7 4 0,1 1 0,-1 0 0,-2 2 0,-1 0 0,4 2 845,0-6 0,1 5-845,-6 6 0,2 2 0,-11-15 0,7 11 0,-1 2 0,-12 2 2443,-1-4 1,-5-1-2444,18 14 0,-1 2 0,-5-3 0,-4-1 0,0 2 0,5 5 0,0 1 0,0 0 0,-7 0 0,-1-1 0,0 2-146,-1 0 0,0 2 0,3 2 146,-8 0 0,3 4 0,-6 5 0,5 4 0,25-3 0,3 2 0,-1 7 0,3 1 4371,-7 8-4371,14 0 0,0 5 377,2 3 1,1 5-378,-4 14 0,2 6 0,12-20 0,1 2 0,2 1 0,2 3 0,1 1 0,2 1 0,0 1 0,1 1 0,2-2-829,3 15 1,3-2 828,2-3 0,5-2 0,7-9 0,3-3 0,-1-5 0,1-1 0,5 9 0,2 1 125,3 0 1,1-2-126,-3-2 0,1 0 0,6 3 0,3 0 0,0-2 0,1-1 0,-4-7 0,1 0 0,-6-6 0,1 2 0,0-2 0,14 8 0,-1-2 0,-1 4 0,0-2 0,-2-8 0,-2-3 0,-7-3 0,-2-2 0,22 7 0,-11-6 0,-12-12 0,-6-4 0,10 3 1856,8-2-1856,19 4 160,-29-11 1,1-2-161,5-1 0,-1-1 0,23-1 0,0 0 0,0 0 0,-5 0 0,1-7 0,-12 2 0,-14-10 0,15-9 0,-2 0 0,1-10 0,2-5 0,-10 12 0,0-4 0,1-6 0,2-7 0,-1 0-242,-9 7 0,-2 0 1,-1-1 241,1-5 0,-1-2 0,-2 1 0,4-6 0,-3 1 0,-8 5 0,-2 3 0,7-16 0,-1-4 0,-9 11 0,3 2 0,-9 10 0,1 0 0,8-23 0,-8 15 0,-1-1 0,-4 12 0,0 1 0,-2-3 0,-1-1 0,0-1 0,-2-1 362,1-3 1,0-1-363,0 0 0,0 1 0,0 3 0,0 1 0,0-23 0,0 13 0,-7-8 0,-2 6 0,-6-5 0,1 20 0,3 13 0,2 13 0,3 4 0,3 62 0,0-42 0,3 42 0</inkml:trace>
  <inkml:trace contextRef="#ctx0" brushRef="#br0" timeOffset="27900">25659 13366 24575,'39'-38'0,"-6"4"0,0 3 0,1-2 0,6-10 0,2 4 0,-24 15 0,1 13 0,-14-1 0,3 11 0,-7-8 0,4 8 0,-1-1 0,-1 2 0,0 0 0</inkml:trace>
  <inkml:trace contextRef="#ctx0" brushRef="#br0" timeOffset="28567">25548 13088 24575,'34'-24'0,"0"-3"0,-5 2 0,-5 4 0,-5-2 0,-6 13 0,0-6 0,-1 9 0,-4-6 0,7 0 0,-10 2 0,7-1 0,-6 2 0,1 3 0,2 1 0,-3 3 0,-3 3 0,0 0 0</inkml:trace>
  <inkml:trace contextRef="#ctx0" brushRef="#br0" timeOffset="29466">25525 12864 24575,'0'56'0,"0"-14"0,0 5 0,5-2 0,3 5 0,-1-1-1235,-3-3 1,-1 1 0,3-2 1234,8 17 0,1-4 375,-6-14 0,0-5-375,4 3 696,-5-6-696,-2-19 0,-6-7 0,3-2 1911,0-4-1911,-3 1 0,3-5 0,-3 3 0</inkml:trace>
  <inkml:trace contextRef="#ctx0" brushRef="#br0" timeOffset="30383">25347 13559 24575,'49'-23'0,"4"-6"0,-13-2 0,-5 4 0,-12 7 0,-12 4 0,-2 5 0,-3 2 0,-2 3 0,-2 3 0,1-3 0,0 3 0,6 0 0,4-3 0,-5 5 0,1-5 0</inkml:trace>
  <inkml:trace contextRef="#ctx0" brushRef="#br0" timeOffset="31349">25271 13305 8191,'9'-14'0,"19"-12"5063,20-12-5063,-13 11 0,0 0 1409,-7 6 0,-1 0-1409,1 0 0,-2 2 0,1-4 1719,-4 7-1719,-8 4 6784,-3 1-6784,2-1 0,-8 3 0,0 5 0,0-2 0,-2 6 0,-2 0 0</inkml:trace>
  <inkml:trace contextRef="#ctx0" brushRef="#br0" timeOffset="32833">26273 12810 24575,'0'31'0,"0"2"0,0-5 0,0-1 0,0-7 0,0-7 0,0-4 0,0-3 0,0 0 0,9 0 0,12 1 0,21-3 0,13-1 0,-21-3 0,1 0 0,21-4 0,1 3 0,-14-14 0,14-3 0,-15-4 0,9-6 0,-12-4 0,-8 5 0,3-8 0,-10-3 0,-5 2 0,-3-12 0,-9 12 0,-4 1 0,-9 17 0,-1 0 0,-11 10 0,0-2 0,-4 3 0,0-1 0,-4-3 0,-16 3 0,12-4 0,-15 8 0,12 1 0,-6 3 0,-1 0 0,5 0 0,4 6 0,7 1 0,4 6 0,7-3 0,4 3 0,-1-6 0,3 2 0,-3 0 0,2 0 0,1 7 0,-5 3 0,-3 12 0,-4 14 0,0 10 0,3-6 0,4 1 0,4-12 0,3-15 0,1-4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6:36.686"/>
    </inkml:context>
    <inkml:brush xml:id="br0">
      <inkml:brushProperty name="width" value="0.05292" units="cm"/>
      <inkml:brushProperty name="height" value="0.05292" units="cm"/>
      <inkml:brushProperty name="color" value="#FF0000"/>
    </inkml:brush>
  </inkml:definitions>
  <inkml:trace contextRef="#ctx0" brushRef="#br0">25257 13374 24575,'-62'0'0,"1"0"0,8 0 0,-3 0 0,-4 0 0,9 0 0,-4 0 0,-3 0 0,-2 0 0,-4 0-1229,8 0 0,-4-1 0,-2 1 0,-2 0 1,-1-1-1,0 1 0,2 1 0,1 0 1090,-4 0 0,2 2 0,0-1 0,0 1 0,0 0 0,-1 0 0,0 0-163,3-1 1,-1 0 0,-2-1 0,1 0-1,0 1 1,2 1 0,2 0 0,3 1 301,-14 4 0,5 1 0,1 1 0,4 1 0,1-1-14,-1 1 0,4 1 1,1-1-1,1 2 14,1 0 0,2 1 0,0 1 0,1 1-796,-10 3 0,1 2 0,1-1 796,0 1 0,2-1 0,1 2 0,7 1 0,1 0 0,1 1 654,0 0 1,-1 0-1,0 6-654,0 6 0,-1 5 0,0 3 0,3 0 0,8-6 0,3 1 0,0 0 0,-1 4 518,0 0 1,-3 4 0,1 1 0,1 1 0,5-2-519,3 3 0,3 0 0,4 0 0,0 1 0,2 0 0,2 2 0,2 0 0,2 0 0,3-2 0,2 1 0,2 0 0,0 0 0,1 2 0,0 1 0,2 0 0,5 0 0,5 0 0,6 0 0,2 0 0,2 1-101,1 1 0,3 1 0,2 0 0,4-3 101,6 1 0,4-2 0,2-2 0,-1-2 0,-4-8 0,-1-2 0,1-1 0,4 0 0,4 0 0,3 1 0,3 0 0,-2-3 0,-4-4 0,0-1 0,-3-6 0,6 5 0,-2-2 0,6 4 0,3 2 0,3 0 0,0 0 0,0-4 0,-1-2 0,1-2 0,0-1 0,1-1 0,3 1 0,3 1 0,-9-3 0,3 1 0,2 1 0,1 0 0,1 0 0,2 1 0,0-1 0,0-1 0,1 0 0,-7-3 0,1 0 0,0-1 0,2 0 0,-1 0 0,1 0 0,1-1 0,0 1 0,0-1 0,0 0 0,1 0 0,2 1 0,0-1 0,2 0 0,0 1 0,0-1 0,0 0 0,0-1 0,0 0 0,-1 0 0,-1-1 0,-1 0-244,0-1 0,-1 0 0,-1 0 0,0-1 0,-1 0 0,0-1 0,0 0 0,0 0 1,0 0-1,0-1 244,6 2 0,2 0 0,0 0 0,0-1 0,0 0 0,-3 0 0,-1-1 0,-4-2 0,-4 0 0,7 1 0,-5-1 0,-4-2 0,1 0 0,2 1 0,11 1 0,4 0 0,0 0 0,-7-1 0,-13-3 267,-10-2 0,-3-1-267,11 2 0,6-2 0,-4-2 0,1-6 0,2-4 312,-5 0 1,6-1 0,3-2-1,1 0-312,-6 0 0,1-1 0,1-1 0,3-1 0,4-1 0,-3 2 0,5-2 0,4 0 0,2-1 0,1 0 0,-2 0 0,-3 1 0,-5 1 0,-1-1 0,-4 2 0,-1 0 0,-2 0 0,2-1 0,2 1 0,3-2 0,1 1 0,3-1 0,-1 0 0,-1 0 0,-2 0 0,-4 2 57,13-4 1,-5 1-1,-2 1 1,-4 0-58,3 0 0,-4 0 0,1-1-164,-4 2 1,1-1 0,1 0 0,-1 0 163,11-4 0,-2 0 0,-1 0 0,-10 3 0,-1 0 0,2-2 0,-1 1 0,3-1 0,-1 0 0,-3 1 0,0-2 0,-4 2 0,1-2 0,1-1 0,0 0 0,-4-1 0,1-2 0,-4 0 0,-4 3 0,-4-1 0,-5-4 0,-4 0 0,11-5 629,-6 1 0,-1-3-629,12-17 2267,-9 13 1,1-1-2268,-2-2 0,1 0 0,3-1 0,0-1 0,4-5 0,0-1 0,0 1 0,0-2 0,-11 12 0,1-2 0,0 0 1500,-1-1 0,-1-2 0,1 0-1500,0 0 0,0-1 0,0-2 0,2-9 0,0-2 0,-1 1 0,-6 8 0,-1 2 0,1-1 0,0 1 0,0 0 0,-3 0 0,1-12 0,-3 0 0,0 3 0,-2-1 0,-5-6 0,-2-2 0,-3 13 0,0-1 0,-4 1 0,-7-16 0,-3 1 0,1 5 0,-4 1 0,-7 7 0,-3 0 0,5 7 0,0-1 0,0 3 0,-3-1 0,0-1 0,1-8 0,-1-5 0,2 8 0,1 14 0,1 3 0,1-14 0,-4 5 1504,-30 10-1504,-11 19 0,-14 4 0,26-1 0,-4-1 0,-2 0 0,-3 0-1305,-1 0 0,-3-1 0,-2 1 1,1-2-1,2 0 1305,-5-3 0,2-1 0,0-1 0,-2-2 0,13 3 0,0-1 0,-1 0 0,-1-2 0,-2 0 0,-1-1-624,-4 0 1,-2-2 0,-1 0 0,-2-1-1,0 1 1,2-1 0,1 0 623,5 2 0,2 0 0,1 0 0,-1 0 0,0-1 0,-2 0 0,-3 0-269,6 2 1,-3 0 0,-1-1 0,-2 0-1,0 0 1,-1 1 0,1-1 0,1 1-1,1 0 1,3 2 268,-11-4 0,2 1 0,2 1 0,0 1 0,2 0 0,-1 1 0,1 0-206,-5 0 1,1 1 0,0 1 0,1 1-1,-1 0 1,0 1 205,6 1 0,-2 1 0,-1 1 0,1 0 0,1 1 0,2 1 0,3 1 263,-4 2 0,3 1 0,2 2 1,-1 0-1,-2 0-263,0 0 0,-2 1 0,-1-1 0,0 1 0,1 1 0,3-1 0,-12 1 0,3 0 0,1 0 0,-2 0 0,11 0 0,-2 0 0,1-1 0,1 1 0,1 1 631,-2 1 0,2 0 1,1 1-1,2 0-631,-7 0 0,2 1 0,1 0 0,5 1 0,1 1 0,3 0 0,-4 1 0,4-1 0,6 0 0,2-2 0,-19 5 3802,-5 1-3802,22-2 1578,0 0 0,-2 0-1578,-14 6 1400,11-5 0,1 1-1400,-12 5 291,2 11 0,28-15 1,5 6-1</inkml:trace>
  <inkml:trace contextRef="#ctx0" brushRef="#br0" timeOffset="1633">23616 12504 24575,'0'17'0,"0"3"0,0 27 0,0-16 0,0 16 0,0-25 0,0-1 0,0-17 0,0-17 0,0-5 0,0-14 0,0 6 0,0-8 0,0 3 0,14-6 0,-4 8 0,20-5 0,-8 5 0,6-1 0,-3 2 0,0-1 0,-3 6 0,-2-1 0,-5 14 0,-5 5 0,-2 5 0,-2 0 0,3 3 0,0 3 0,0 0 0,0 6 0,-2-2 0,-1 4 0,1-1 0,3 10 0,1 3 0,-1 9 0,0-3 0,-3-5 0,3-1 0,0-6 0,3 3 0,-3-7 0,3 4 0,-9-11 0,3 0 0</inkml:trace>
  <inkml:trace contextRef="#ctx0" brushRef="#br0" timeOffset="2584">24172 12355 15697,'2'-4'0,"14"-8"3812,1 4-3812,11-14 1532,-6 6-1532,8-13 821,-11 13-821,3-8 2713,-16 14-2713,0-2 0,-6 5 0,-3 1 0,-4 4 0,-13 2 0,1 0 0,-15 0 0,5 0 0,-4 0 0,-3 0 0,6 2 0,-9 9 0,16 0 0,4 6 0,9-1 0,6 7 0,-2 0 0,6 4 0,0-5 0,0 14 0,3-1 0,5 4 0,7-7 0,14-3 0,11 0 0,14-2 0,5-8 0,0-11 0,-11-5 0,-6-3 0,1-11 0,-13 1 0,12-14 0,-13-1 0,5-9 0,-15 13 0,-3 1 0</inkml:trace>
  <inkml:trace contextRef="#ctx0" brushRef="#br0" timeOffset="3166">24614 12122 24575,'0'12'0,"0"9"0,4 28 0,0-13 0,0 4 0,2-22 0,-5-1 0,2-3 0,-3-4 0,0 6 0,0-2 0,3 10 0,1-1 0,-1 0 0,3-6 0,-5-8 0,1-6 0</inkml:trace>
  <inkml:trace contextRef="#ctx0" brushRef="#br0" timeOffset="3617">24598 11905 9982,'0'-3'0,"0"1"0</inkml:trace>
  <inkml:trace contextRef="#ctx0" brushRef="#br0" timeOffset="4933">24846 12169 24575,'3'31'0,"9"-3"0,6 0 0,9-14 0,-1-5 0,8-9 0,0-21 0,-4 10 0,-4-25 0,-13 20 0,-4-9 0,0 2 0,-9 0 0,-3-9 0,-23 6 0,-10-4 0,-18 7 0,5 11 0,14 5 0,8 7 0,17 0 0,-3 0 0,6 5 0,1 6 0,3 32 0,3-16 0,0 29 0,11-7 0,22 5 0,-9-27 0,4-3 0,7-5 0,2-5 0,18-2 0,-4-9 0,-24-9 0,-1-3 0,-2-11 0,-8 5 0,2-4 0,-14 9 0,2 7 0,-6 10 0,7 17 0,3 7 0,2 2 0,12 14 0,-8-5 0,0-1 0,10 6 0,-12-7 0,-1 1 0,7 13 0,0 5 0,-9-17 0,-6-12 0,2 3 0,-23-7 0,2-12 0,-13-4 0,0-6 0,4-4 0,-13 0 0,11 0 0,-2 0 0,9 0 0,5-9 0,6-9 0,1-28 0,13 15 0,6-2 0,7-14 0,4-1 0,6 3 0,3 0 0,6-4 0,0 2-252,-12 15 0,-2 2 252,0 3 0,-5 4 0,-6 5 0,-3 7 0</inkml:trace>
  <inkml:trace contextRef="#ctx0" brushRef="#br0" timeOffset="6317">25183 11438 24575,'0'45'0,"6"-12"0,1 3 0,-2 4 0,2 3 0,4 4 0,1-1 0,0-9 0,-1-1 0,4 23 0,1-8 0,-8-14 0,-1-13 0,-3-6 0,-1-3 0,-3-3 0,0 2 0,0-2 0,0 0 0,3-5 0,-3 2 0,3-4 0,-3 4 0,3 0 0,0 3 0,4 1 0,-1-3 0,1 2 0,-1-2 0,0 3 0,1 0 0,-1-1 0,-1-3 0,1-3 0,-3-6 0,0-17 0,-3-8 0,0-16 0,0-7 0,0-1 0,3 0 0,4 5 0,4 8 0,11 3 0,-1 11 0,6 5 0,-1 11 0,-3 6 0,7 0 0,2 7 0,-6 4 0,-3 4 0,-9 2 0,0 1 0,2 2 0,-4-2 0,3 7 0,-7-13 0,1 3 0,-6-6 0,2-2 0,-4 1 0,2-5 0,-3 0 0</inkml:trace>
  <inkml:trace contextRef="#ctx0" brushRef="#br0" timeOffset="7584">25614 11151 8191,'4'65'0,"7"-9"1639,-2-9 1,0 1-1640,8 10 1496,-8-23 0,-2-2-1496,2 9 1923,3 16-1923,-7-8 6088,6 9-6088,-10-11 2102,5-12-2102,1-1 0,-3-12 0,5-7 0,-9-4 0,3-6 0,-3-38 0,0 2 0,0-27 0,3 20 0,1 7 0,10-3 0,4-1 0,2 0 0,3 13 0,-5 1 0,6 9 0,-1-3 0,8 5 0,0 5 0,-2 0 0,-1 4 0,-6 4 0,-3 6 0,-2 6 0,4 15 0,-5-1 0,-1 0 0,-9-3 0,-6-3 0,-3 5 0,-14 6 0,-14-1 0,-11-8 0,-1-8 0,11-7 0,5-4 0,5-3 0,4 0 0,-6-4 0,7 0 0,2 2 0,6-1 0,9 1 0</inkml:trace>
  <inkml:trace contextRef="#ctx0" brushRef="#br0" timeOffset="8234">26754 11726 15616,'-3'-3'0,"0"-6"3840,3-4-3840,3 2 386,-3 10 0,3 2 1,-3 7-1</inkml:trace>
  <inkml:trace contextRef="#ctx0" brushRef="#br0" timeOffset="12083">11842 13284 24575,'-36'0'0,"0"0"0,-15 0 0,-8 0 0,11 0 0,-6 0 0,-4 0 0,0 0 0,4 0-2807,-12 0 1,4 0 0,-5 0 2806,12 0 0,-2 0 0,-3 0 0,0 0 0,-1 0 0,-4 2 0,-2-1 0,-1 1 0,3 0 0,5-1 0,-7-1 0,5 0 0,-5 2 0,9 0 0,-5 1 0,-2 0 0,4 1 0,6 1 510,1 1 0,6 2 0,2 1-510,-15 5 0,-1 4 0,2-1 0,-4 2 0,5 2 0,1 5 0,5 2 231,-4 0 1,3 1-232,16-5 0,3 2 0,-3 7 0,1 3 0,-4 4 0,1 1 0,-2 2 0,2 1 1231,2 5 0,3 0-1231,8-10 0,0-1 0,-1 7 0,0 0 0,2 0 0,2-2-28,2-8 0,2-1 28,-1 7 0,1-2 0,-9 21 0,12-26 0,-1 2 588,1 7 0,1 1-588,1-4 0,2 1 0,0 8 0,2 2 0,2 1 0,1 1 0,3-6 0,1 1 0,1 9 0,0-2 0,1-16 0,0-2 960,2 0 0,0 0-960,1 0 0,-2-3 0,-2 12 924,2 19-924,-3-23 0,4 6 0,0 8 0,0-23 0,4 1 0,8 3 0,6 1 0,4 6 0,6-1 0,5-5 0,5-1-1083,2 4 1,2-3 1082,-2-9 0,1-2 0,4 7 0,2 0 0,6-4 0,2 1 0,-18-10 0,0 2 0,6-1 0,1-3 0,5 1 0,3-1 0,2 1 0,1-2 0,4 1 0,2 0 0,2-1 0,1 0 0,5-1-759,-15-3 1,2 0 0,2 0-1,1-1 1,2 1 0,0-1 0,2 1-1,0 0 759,-5-2 0,1 1 0,1-1 0,1 0 0,0 0 0,2 1 0,-1-1 0,1 1 0,0 0 0,-1 0-369,-2-1 0,-1 1 0,2 0 0,-1 0 1,1 0-1,0 0 0,-1 0 0,1 0 1,0 1-1,0 0 0,-1-1 369,0 1 0,0 0 0,-1 1 0,1-1 0,0 0 0,0 1 0,-1 0 0,1 0 0,0 0 0,-1 1 0,1 0-247,1 1 0,1 1 1,2 1-1,-1 0 0,0 0 1,0 0-1,-1 0 1,-2 0-1,-2-1 0,-3-1 1,-3 0 246,13 4 0,-6-2 0,-3-1 0,-1 1 0,2 0 0,3 1-173,-2 0 0,4 1 1,3 1-1,-1 0 0,0 0 1,-3-1-1,-5-2 0,-7-2 173,18 6 0,-11-4 0,4 1 266,0 0 0,5 1 0,-1-1 0,-6-3-266,11 1 0,-9-6 1269,-22-8 0,0-3-1269,19 2 0,9-1 0,-21-1 0,3-1 0,4-1 0,3 1 0,-4 0 0,4 1 0,2 0 0,2-1 0,1 0 0,0-2 0,0 0 0,3-2 0,0-1 0,1 1 0,0-1 0,0 0 0,-3 2 0,5 0 0,-1 2 0,-1 0 0,0-1 0,0 0 0,1-3 0,-4 0 0,2-3 0,1 0 0,-1 0 0,-2-1 0,-4 0 0,-5 2-397,2 0 0,-6 0 0,-1 0 0,7-2 397,-1-1 0,8-2 0,4 0 0,0-2 0,0 1 0,-6 0 0,-7 0-672,12-4 1,-8 0 0,8-2 671,-14 5 0,7-1 0,5-1 0,2-1 0,1 0 0,-3 0 0,-3 0 0,-8 1 312,10-6 1,-8 1 0,-1-1 0,5 0-313,-4 3 0,4 0 0,1-2 0,0 1 0,-2 0 0,-4 0 0,5-5 0,-3 0 0,-4 1 0,-2 0 0,-1 1 0,-3 0 0,-2 1 0,9-7 0,-5 0 1110,-10 2 0,-4 0-1110,-3 1 0,-1 0 0,-3 2 0,-1-1 0,21-20 3748,-28 17-3748,11-1 5605,-9-8-5605,0 10 2460,-8-1-2460,-5 9 1100,-6 9-1100,18-37 0,2 14 0,4-5 0,0-1 0,1-5 0,3-1-416,6-6 0,2-1 0,1-2 416,-8 11 0,2-1 0,-2 0 0,0 2-842,3-4 1,-2 2-1,1 0 842,-2 0 0,1 0 0,-3 3 0,4-5 0,-2 3-407,-3 1 0,-1 0 407,1 1 0,-1 2 0,5-14 0,0 5 0,-13 19 0,2-12 1031,-7 2-1031,-5-10 2557,-4-9-2557,-1 24 0,-4-2 499,-10-8 1,-5 0-500,-3-6 0,-5 2 0,-5 4 0,-5 4-414,-3 3 0,-6 4 414,0 6 0,-5 3 0,-1 0-806,-2 2 1,-2 1 0,-6 0 805,4 2 0,-5 0 0,-3-1 0,-1 1 0,4 2-982,-5 0 0,2 0 0,0 2 0,0 0 982,13 3 0,-1 0 0,1 0 0,-2 1 0,0-1 0,-8 1 0,-1 0 0,-1 0 0,0 0 0,3-2 0,7-1 0,3-1 0,-1-1 0,0 0 0,-2-1 0,-3 1 0,-3-1 0,-2 0 0,1-1 0,1 0 0,3-1 0,1-1 0,2-1 0,2 0 0,1-1 0,0 0 0,-11-5 0,1-2 0,2 1 0,5 5-828,7 5 1,4 3 0,-1 0 827,-1 0 0,-1 0 0,3 2-33,-5 2 0,2 1 33,-4-4 0,-1-2 0,11 0 0,-1-3 0,-3 0-229,-4-1 0,-3 0 0,-4-1 0,-4-1 229,3 1 0,-4 0 0,-2-2 0,-4 0 0,-1 0 0,-2-1-147,11 5 1,-3-1-1,-2-1 1,-1 0 0,-1 1-1,0-1 1,1 1-1,1 0 1,1 1 146,2 0 0,2 0 0,2 1 0,0 1 0,-1-1 0,-2 1 0,-2-1 0,-4 0-117,10 4 0,-4-2 1,-2 0-1,-2 0 0,-2 0 1,0 0-1,-1 0 0,0 0 1,2 1-1,0 1 0,3 1 1,2 0-1,4 2 117,-17-2 0,4 2 0,4 2 0,1 0 0,-1 1 0,-2-1 0,-6-1-175,15 2 1,-3-2-1,-2 1 1,-3-2-1,0 1 1,-1 0-1,0-1 1,0 2-1,3 0 1,1 0-1,4 2 1,2 0 174,-9 1 0,3 1 0,3 1 0,2 1 0,0 0 0,2 0 0,-2-1 49,-4 0 1,0 0-1,0 0 1,2 0-1,2 1 1,2 0-50,-11 2 0,3 1 0,3 1 0,3-1 0,1 0 0,4 0 0,-1 0 0,-6 0 0,-1 0 0,6 0 0,4 0 0,3 0 1001,-5 2 1,1 1-1002,8-1 0,-1 1 0,-10 2 0,2 0 0,-12 0 0,3 0 1787,23-3 0,0 0-1787,-2 0 0,-1 0 2672,-6 2 1,0 1-2673,5 1 0,1 0 1413,4 0 0,3 0-1413,-13 6 1520,17-2-1520,14-4 0,9 0 0,2 0 0,2 0 0,2 0 0,0 0 0,0 0 0,0 3 0,0 1 0,0 22 0,0 3 0,3 23 0,-2-13 0,3-4 0,-1-5 0,-2-12 0,5 8 0,-5-10 0,2 0 0,0 0 0,-2 4 0,3-3 0,-4 7 0,3-3 0,-2 10 0,2 6 0,-3-18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7:48.686"/>
    </inkml:context>
    <inkml:brush xml:id="br0">
      <inkml:brushProperty name="width" value="0.05292" units="cm"/>
      <inkml:brushProperty name="height" value="0.05292" units="cm"/>
      <inkml:brushProperty name="color" value="#FF0000"/>
    </inkml:brush>
  </inkml:definitions>
  <inkml:trace contextRef="#ctx0" brushRef="#br0">21494 14305 24575,'14'-56'0,"1"1"0,-1 0 0,4 3 0,2-3 0,2-3 0,2-2 0,2-1 0,-4 11 0,1-1 0,1-1 0,2-2 0,1 0 0,0-2 0,2 0 0,-1-1-984,0 3 1,1-1 0,2-2 0,0 0 0,0-1 0,1 0 0,0 0 0,-1 2 0,-1 1 0,-1 2 910,1-3 1,-1 2 0,0 1 0,-1 1 0,0 1 0,0 0 0,1 0 0,0 1 72,3-7 0,2 0 0,1-1 0,-1 2 0,-1 3 0,-3 3 0,-4 6 0,6-11 0,-5 7 0,0 2 317,1 1 0,0 2 0,-3 2-317,-1-6 0,-1 0 893,12-11 0,-2 2-893,-14 15 0,-2 1 0,7-13 0,-1 1 0,-6 16 0,-2 2 2728,-2 1 0,-1 2-2728,11-19 0,-9 16 2119,-4 14-2119,-7 11 96,-3 6-96,-25 18 0,-24 17 0,8-5 0,-2 0 0,7-5 0,1-1 0,-5 1 0,0-1 0,5-5 0,1-1 0,-15 9 0,18-9 0,1-2 0,-2-1 0,5 3 0,4-7 0,4 5 0,8-6 0,-1-1 0,8-1 0,14-14 0,22-10 0,3-7 0,17-6 0,-17 6 0,17-6 0,-19 5 0,5 0 0,-10 2 0,-7 4 0,7-3 0,-6 4 0,-6 8 0,-6 8 0,-4 17 0,-6 37 0,0-14 0,0 4 0,0 18 0,0 4 0,0-17 0,0 1 0,0 0-515,0 0 1,0 1 0,0-3 514,0 13 0,0-4 0,0-11 0,0-4 0,0 11 0,0-16 0,0-2 0,0-9 0,0-7 0,0 4 0,0-9 1543,0 2-1543,0-3 0,0-3 0,10 7 0,-7-8 0,7 6 0</inkml:trace>
  <inkml:trace contextRef="#ctx0" brushRef="#br0" timeOffset="5866">839 12202 8191,'-16'0'0,"-7"6"5063,-10 23-5063,-7 10 1409,15-8 0,1 1-1409,-14 16 0,5 4 0,7-8 0,3 5 0,5-4 0,7-13 0,0 0 1408,-5 21-1408,4-22 0,0 1 0,5 1 0,-1 1 3315,-2 4 0,-1 1-3315,3 1 0,1 1 0,-1 0 0,1 1 0,3-3 0,1-2 0,3 24 0,0-19 0,0 0 0,0 17 0,0-24 0,0-1 0,0 4 465,0 4-465,3-9 0,-2 0 0,3-7 0,-1-4 0,-2-4 0,2-1 0,0-3 0,-2 5 0,5 2 0,-3 6 0,8 7 0,6-2 0,9 12 0,11-6 0,0-6 0,1-6 0,-5-6 0,-1-3 0,12 5 0,-10-10 0,25 6 0,-18-10 0,2-1 0,4 1 0,2-1 0,13-2 0,0-1 0,-5-1 0,-2-2 0,-4 0 0,-1-2 0,2-4 0,-1-2 0,-16 1 0,-2-2-284,2-3 1,-2-1 283,16-14 0,8 2 0,-10 3 0,3-2 0,-8 6 0,1-1 0,14-6 0,-1 1 0,-15 6 0,-2 0 0,0 0 0,-2 0 0,17-8 0,-8 2 0,5 0 0,-15 5 0,14-6 0,2 1 0,-12 1 283,-3 6 1,3-1-284,-10 0 0,1 1 0,9-4 0,0 1 0,-7 1 0,-1-1 0,-2-1 0,0 0 0,18-14 0,-12 2 0,-7 3 0,1-5 0,-13 10 0,9-13 0,-15 14 0,6-10 0,-6 8 0,6-6 0,-7 8 0,0 0 0,-4 0 0,1 3 0,-4-10 0,0 12 0,-3-19 0,-4-2 0,-4-2 0,-8-5 0,-6 16 0,-4 0 0,1-1 0,-3 0 0,-15-13 0,-3-2-3392,1 3 0,0 2 3392,4 7 0,1 2 0,1 3 0,0 3-255,1 5 0,0 2 255,-22-6 0,26 10 0,0 1 0,-20-5 0,18 12 0,-2 1 0,5-1 0,-2 0 0,-7 4 0,-1 1 0,-6 0 0,0 0 0,6 1 0,-3 2 0,3-1 0,-5 0 0,3 0 0,-10 0 0,1 0 0,-5 0 0,2 0 0,16-1 0,4 2 0,-16 2 0,25-2 0,11 5 6532,4-5-6532,-1 5 762,1-3-762,3 4 0,-3-1 0,3 4 0,-13 3 0,1 7 0,-13 12 0,-8 16 0,19-21 0,-3 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40:53.922"/>
    </inkml:context>
    <inkml:brush xml:id="br0">
      <inkml:brushProperty name="width" value="0.05292" units="cm"/>
      <inkml:brushProperty name="height" value="0.05292" units="cm"/>
      <inkml:brushProperty name="color" value="#FF0000"/>
    </inkml:brush>
  </inkml:definitions>
  <inkml:trace contextRef="#ctx0" brushRef="#br0">6968 8266 24575,'-17'0'0,"-24"0"0,-13 0 0,-1 0 0,-7 0 0,-2 0-985,9 0 0,-3 0 1,-1 0-1,0 0 985,-4 0 0,-2 0 0,2 0 0,2 0 0,-1 0 0,2 0 0,1 0 0,-1 0 0,0 0 0,-1 0 0,-2 0 0,-1 0 0,-1 0 0,0 0 0,-1-1 0,1 2 31,3 2 1,0 1 0,2 1-32,6 2 0,1 1 0,3 2 0,-6 8 0,3 2 0,-1-1 0,3 2 0,10 1 0,3 1 0,4-3 0,-1 1 0,-3 9 0,0 1 0,-4 1 0,0 3 0,9-4 0,0 2 0,-1 2 0,2-1 0,0 2 0,-1 1 0,-1 5 0,-1 2 0,1 0 0,0 2 0,2 0 0,1-1 0,2-5 0,1 0 0,0 0 0,0 3 0,0 0 0,2-3 0,0 3 0,2-3 0,-2-1 0,3-2 0,0 12 420,3-12-420,7 5 0,5-10 0,5 10 0,2 3 961,1-12 0,4 2-961,5 6 0,6 6 0,2-4 0,7 5 0,7-2 0,4-5 0,5 0 0,2-3-1055,-4-4 1,1-3 0,0 0 1054,-1-3 0,0-1 0,-1-2 0,13 9 0,0-4 130,-3-5 0,2-1-130,10 6 0,1 0 0,-9-9 0,2 0 0,-8-1 0,2 1 0,-4-4-275,-1-4 1,-1-3 274,5 5 0,1-3-107,3-3 1,2-4 106,6 1 0,2-2 0,4-1 0,3-1 1063,-13 0 1,2-1 0,0 1-1064,-2-2 0,1 0 0,-1 0 0,-2 0 0,0 0 0,2 0 0,-4-3 0,2 0 0,0-1 0,-4 0 0,13-2 0,-3-1-497,-9 0 1,1-2 0,-4 0 496,-3-4 0,-3 0 0,0 1 0,3-2-5,-2-2 0,3-1 0,1-2 5,0-2 0,1 0 0,2-3 0,-3 1 0,1-3 0,1 0 0,-2 1 0,9-6 0,-3 1 0,-1-2 0,0-3 0,-1-1 0,-3 0 0,-9 7 0,-1 1 0,-2 1 0,6-7 0,-3 0 0,-1 2 0,-5 1 236,1-5-236,8-4 0,-14 2 0,4-2 741,-5 2-741,-10 7 0,0-5 0,2-5 0,-1-4 0,-1-13 0,-1-4 204,-5 13 1,-1-2-1,-1-1-204,-2-4 0,-2-2 0,-1-2 0,0 11 0,-1-2 0,0 0 0,-1 1 0,0-11 0,-1 1 0,-2 0 0,-3-1 0,-1-1 0,-3 6 0,-5-4 0,-3 6 0,-2 9 0,-3 3 338,-4 7 0,-3 6-338,-26-3 0,12 12 0,-5 2 0,-3 5 0,-4 4-217,6 2 0,-3 3 1,-1 0 216,-6 0 0,-2 1 0,-2 1-1328,11 1 1,-2 1-1,0 1 1,2-1 1327,-9 0 0,2 0 0,1 0 0,3 0 0,2 0 0,5 0 90,3 2 1,3 0-91,0-1 0,0 4 0,-12 16 0,4 6 0,16-9 0,2 4 0,-14 20 0,10 1 0,22-10 0,6 3 0</inkml:trace>
  <inkml:trace contextRef="#ctx0" brushRef="#br0" timeOffset="2033">4631 11106 8191,'-3'6'0,"0"3"5063,3 7-5063,0 3 2818,0 1-2818,0 3 1719,0-5-1719,0-2 6784,0-4-6784,5-6 0,11-3 0,3 0 0,7-3 0,0 0 0,-3 0 0,27 0 0,-4-4 0,9-12 0,-4-3 0,-8-30 0,3 4 0,-26 17 0,-2 0 0,10-13 0,-18-6 0,-7 3 0,-3-2 0,-11-1 0,2 20 0,-15-1 0,9 9 0,-13 1 0,6 7 0,-8 4 0,6 4 0,-6 7 0,1 16 0,-10 22 0,18-14 0,2 2 0,-8 24 0,1-7 0,17-15 0,-2-1 0,3 12 0,1-11 0,3 5 0,1-18 0,6-3 0,6-7 0,2-3 0,1-3 0,1-3 0,1 0 0,11-11 0,-1-2 0,2-14 0,-3 2 0,6-26 0,-12 23 0,0-2 0,7-24 0,-1-4 0,-6 12 0,-2-2 0,2-11 0,-2 3 0,-2-3 0,-1 9 0,-5 23 0,-3 10 0,-1-5 0,-3 15 0,0-2 0,0 3 0,0-3 0,0 2 0,2 1 0,-1 6 0,1 3 0,-2 6 0,7 18 0,2 28 0,4-2-633,-5-16 0,0-1 633,2 14 0,3-1 0,-6-15 0,-1 0 0,3 8 0,6 19 0,-10-36 0,4 5 0,-5-9 1266,0 3-1266,2-1 0,-3 0 0,3-4 0,1-6 0,2 5 0,3-5 0,4 3 0,-2-3 0,-2-4 0,-4 0 0,-1-5 0,2 4 0,0-8 0,4 3 0,10-3 0,13 0 0,0 0 0,-9 0 0,-12 0 0</inkml:trace>
  <inkml:trace contextRef="#ctx0" brushRef="#br0" timeOffset="3462">5532 11150 24575,'0'25'0,"9"-4"0,12-7 0,9-5 0,13-9 0,-7 0 0,-3-3 0,-9-4 0,-6-8 0,-8 4 0,1-9 0,-1-5 0,-5-2 0,1-7 0,-6-1 0,-14 1 0,0-1 0,-12 9 0,-7 0 0,-6 6 0,3 0 0,0 9 0,17 8 0,-4 3 0,11 0 0,-3 0 0,9 8 0,3 10 0,0 10 0,3-2 0,0 0 0,3-11 0,1 2 0,12-1 0,-8-5 0,11 1 0,-13-6 0,10 1 0,0-4 0,4 0 0,3-9 0,-6-7 0,-4-2 0,-3-1 0,-1 1 0,-5 4 0,1-5 0,-5 7 0,3 3 0,0 6 0,3 6 0,0 4 0,0 3 0,8 14 0,-2-7 0,10 13 0,-7-11 0,14 7 0,-7-3 0,14 3 0,-9-9 0,3-7 0,-5-6 0,-5-4 0,7-3 0,2 0 0,-3-6 0,5-2 0,-9-7 0,2-4 0,18-12 0,-24 14 0,8-5 0</inkml:trace>
  <inkml:trace contextRef="#ctx0" brushRef="#br0" timeOffset="4163">6135 10653 24575,'0'46'0,"0"0"0,4 8 0,1 2 0,2 8 0,2 2 0,1-3 0,0-2 0,0-11 0,-1-4 0,3 14 0,-4-23 0,-1-16 0,-3-4 0,-1-2 0,0-3 0,-2-6 0,1-3 0,-2 0 0</inkml:trace>
  <inkml:trace contextRef="#ctx0" brushRef="#br0" timeOffset="4913">6042 11058 24575,'32'0'0,"0"0"0,0 0 0,-10 0 0,-7 0 0,-9 0 0,0 0 0,-1 0 0,5 0 0,-6 0 0,1 0 0</inkml:trace>
  <inkml:trace contextRef="#ctx0" brushRef="#br0" timeOffset="6530">6466 11058 24575,'0'17'0,"0"-1"0,0 28 0,0-17 0,0 17 0,0-21 0,0 14 0,0-7 0,9-1 0,-2-9 0,12-11 0,-7-6 0,4 0 0,-6-3 0,12-3 0,-13 2 0,13-8 0,-7-3 0,-1-8 0,7-5 0,-7-6 0,2 3 0,-5 1 0,-5 8 0,-3 3 0,-3 4 0,0 2 0,0-1 0,-3 1 0,-4 0 0,-13-3 0,0 8 0,-12-5 0,-5 10 0,-3-4 0,-4 4 0,11 0 0,13 0 0,8 0 0,9 5 0,0 2 0,3 2 0,0 2 0,3-2 0,3 3 0,9 1 0,0-3 0,4-4 0,-6-3 0,4-3 0,11 0 0,1 0 0,9-12 0,-14 3 0,-1-11 0,-7 4 0,-2 5 0,-4-1 0,-2 8 0,-8 4 0,3 3 0,3 15 0,1 0 0,3 8 0,2-4 0,-2 1 0,0-6 0,0 3 0,2-4 0,-4-2 0,7-2 0,-7 1 0,4-5 0,-5 1 0,9 0 0,0-2 0,5 2 0,1-5 0,-3-1 0,-2-3 0,-1 0 0,5 0 0,-11 0 0,3 0 0</inkml:trace>
  <inkml:trace contextRef="#ctx0" brushRef="#br0" timeOffset="11197">11419 8746 8191,'-5'0'0,"-9"0"5063,-12 0-5063,-5 0 0,-5 8 0,2 1 2818,-3 11-2818,5-3 0,-2 8 1719,1-4-1719,-13 16 6784,4-3-6784,16-11 0,0 1 0,-16 15 0,4 2 0,12-11 0,6-6 0,2 3 0,7-8 0,-5 5 0,8-7 0,-1-1 0,2-2 0,3 2 0,1 4 0,3 4 0,0 16 0,4 19 0,1-6 0,7 8 0,9 1 0,5-1 0,-1-1 0,-5-9 0,-9-24 0,-3-5 0,-1-1 0,3 3 0,-3-4 0,3 6 0,0-6 0,1 8 0,5 4 0,-4-7 0,4 2 0,-2-3 0,1 1 0,2 0 0,-4-4 0,-3-10 0,-1 4 0,3-5 0,-2 3 0,9-1 0,-3 1 0,3-1 0,-5-5 0,-2 2 0,-6-9 0,0 6 0,0-3 0,0 3 0,-3 0 0,0-1 0,-1 1 0,4 3 0,7 0 0,0 4 0,3 0 0,1-2 0,-2 1 0,2-4 0,-4 4 0,0-4 0,3 4 0,1-2 0,-4-3 0,2 1 0,-2-4 0,7 3 0,3-4 0,4 3 0,-7-5 0,0 2 0,2 0 0,-6-2 0,7 2 0,-10-3 0,6 0 0,-4 0 0,8 0 0,-6 0 0,10 0 0,-3 0 0,3 0 0,-1 0 0,1 0 0,-1 0 0,1 0 0,-5 0 0,23 0 0,-13 0 0,23 0 0,3-8 0,7-1 0,-20-3 0,1-2 0,1-1 0,-2-1 0,-8 3 0,-1-2 0,-1 0 0,-3-3 0,19-19 0,-11 8 0,-3-10 0,-10 14 0,-9-7 0,-1 11 0,-4-14 0,-2 2 0,-6-20 0,-1 11 0,-1-3 0,-2-2 0,-2-2 0,-4-9 0,-3-1 0,0 6 0,-2 1 0,-2 11 0,0 3 0,-13-24 0,9 25 0,0 10 0,1-3 0,0 7 0,-3 0 0,-4-8 0,-11 3 0,-6-13 0,-10 6 0,3-2 0,-6 9 0,22 10 0,1 0 0,-26-5 0,21 10 0,1 0 0,-31-6 0,29 11 0,1 0 0,-22-1 0,6-2 0,-1 3 0,15-1 0,-20-9 0,18 5 0,7-1 0,1 7 0,13 1 0,-4 2 0,2 1 0,-1 0 0,1 0 0,2 2 0,1-1 0,6-1 0,-3-1 0,3 1 0,-3-3 0,3 5 0,-6-5 0,6 5 0,0-2 0,5 3 0</inkml:trace>
  <inkml:trace contextRef="#ctx0" brushRef="#br0" timeOffset="15031">22589 8612 24575,'-24'0'0,"-26"27"0,2-4 0,15 0 0,1 2 0,4-1 0,0 3 0,-13 20 0,-1 5 0,5-7 0,1 3 0,3 2 0,-1 6 0,4-2-1883,-1 5 0,3-1 1883,0 2 0,2-2 0,9-12 0,1-4-182,-7 19 182,4-6 0,8-16 0,0 1 0,-4 22 0,6-23 0,1 1 0,-2 14 0,7-15 0,1 2 0,0 1 0,0 1 0,2 7 0,0 0 0,-1-9 0,2-1 0,9 7 0,6 0 0,10 5 0,8 1 125,-4-17 0,5 1 0,3 1 0,2 0-125,-1-4 0,2 0 0,2 0 0,1-1 0,-1-1-1045,8 6 0,0-2 0,2-1 0,2 0 1045,-3-4 0,2 0 0,2 0 0,1-2 0,1-1 0,-5-4 0,2-1 0,1 0 0,0-2 0,-2 0 0,-2 0 0,6 4 0,-3-2 0,0 0 0,5 0 0,-8-6 0,6 1 0,1 0 0,-1-1 0,-4-2 0,-5-3 0,5 1 0,-7-2 0,3-2 0,-3-1 0,4-1 0,-1 0 0,0 0-198,7 0 1,0 0 0,-1-1 197,2-3 0,-1 0 0,0-2 0,-1 0 0,0-2 0,-3-1 0,12-4 0,-5-4 0,-7-3 0,-8-1 0,-5-3 0,7 2 695,19 15-695,-19 0 0,11 0 0,7 0 0,2 0 142,-8 0 1,4 0-1,3 0 1,2 0-1,1 0 1,1 0-143,-12 0 0,1 0 0,1 0 0,1 0 0,0 0 0,1 0 0,1 0 0,0 0-459,0 0 0,2 0 0,1 0 0,1 0 1,0 0-1,-2 0 0,-1 0 0,-3 0 1,-4 0 458,4 0 0,-4 0 0,-2 0 0,-2 0 0,1 0 0,2 0-463,5 0 1,3 0 0,0 0-1,-1 0 1,-3 0 0,-6 0 462,13-2 0,-6-1 0,1 1 88,-8 0 1,2 1 0,1-1 0,1-1-89,6-1 0,2-2 0,-1-1 0,-2 0 0,-11 0 0,-3-1 0,0 1 0,1-1 447,4-1 1,1 0 0,-1 0 0,-3-2-448,8-3 0,-3-1 0,-5-2 0,3-7 0,-5-1 0,-8 4 0,-4-1 4484,6-8-4484,-5 16 0,10 9 0,9 0 0,-9-3 0,4-2 0,4-1 656,3 0 0,6-1 1,3-2-1,0-1-656,-7 0 0,1-1 0,1-2 0,1 0 0,0 0-476,-7 2 0,1-1 1,0 0-1,0 0 1,0-1-1,-2 1 476,8-3 0,-1 0 0,-1 1 0,-1-1 0,-1-1 0,-4 1 0,0-1 0,0 0 0,-4 0 0,-4 2 0,6-4 0,-5 2 0,-2 0 0,-4 1 0,-2-1 0,-4 2 250,-3 1 1,-4 0-251,22-19 0,-7 10 0,-3-13 0,-23-14 0,-21-9 787,-9 14 0,-10-3-787,-6 6 0,-6-2 0,-2 0 62,7 8 0,0 0 0,-2-1 0,-5 0-62,-1 3 0,-4 0 0,-3-1 0,-1 0 0,-1 1 0,2 4-847,-3-2 0,1 4 0,0 0 0,-2 1 0,-3 0 847,3 1 0,-3 0 0,0 0 0,-2 1 0,-3 2 0,-1 2 0,-2 3 0,-2 2 0,-3 1 0,-1 2 0,-1 1 0,2 0 0,1 0-419,6 2 0,1 0 0,2 0 1,-2 1-1,0 0 0,-2 1 1,-2 0 418,0 2 0,-3-1 0,-2 1 0,-1 1 0,-1-1 0,0 1 0,2 1 0,1 0 0,2 0 0,-3 1 0,1-1 0,2 2 0,0 0 0,1 0 0,1 1 0,-1 0 0,-7 0 0,0 1 0,0 0 0,2 1 0,0 0 0,3-1-500,-2 0 0,1 0 0,2 0 0,2 0 1,2 1 499,2 0 0,3 2 0,2-1 0,0 1 0,-10-1 0,1 0 0,0 1-22,8 0 1,-1 1 0,0 0 0,3 1 21,-3-2 0,3 1 0,-4 1 0,-6-1 0,-5 2 0,-1-1 0,8 1 0,8 0 0,4 0 0,-1 1 705,-4-1 1,-1 0 0,0 0-706,3 0 0,0 0 0,2-1 0,-8 0 0,-3-2 0,0 1 0,-6 0 0,2 0 0,7 0 0,2 0 0,0 0 516,1 0 0,0 0 0,1 0-516,3 0 0,2 0 0,0 0 0,-17 0 0,0 0 0,17 2 0,-1 0 0,1 0 0,-18-1 0,2 0 0,7 1 0,-1 1 0,9-2 0,-1-1 0,2-1 0,2 1 0,0 0 0,-6 0 0,-6 0 0,5 0 0,2 0 0,1 0 0,-7 1 0,-3-2 1387,7-3 0,-3-2 0,1 1-1387,4 1 0,1 1 0,-2-3 0,1-3 0,-4-1 0,1-2 0,2 1 0,-5-1 0,3 0 0,-1-2 0,-1-3 0,-1-2 0,5 0 0,-3 1 0,5 0 0,3-2 0,5 1 0,-6 0 3203,2-1-3203,-7-1 0,15 8 0,-7 2 523,17 4-523,-7 6 2233,12-2-2233,-11 3 814,11 0-814,-2 0 0,7 0 0,6 0 0</inkml:trace>
  <inkml:trace contextRef="#ctx0" brushRef="#br0" timeOffset="21297">26180 13282 24575,'3'6'0,"4"9"0,21-3 0,4 10 0,17-3 0,13 4 0,-27-14 0,-3 1 0,0 0 0,-1-4 0,8 6 0,13 2 0,-1 2 0,-17-4 0,2 1 0,0 2 0,1 2 0,5 9 0,2 5 0,-9-7 0,2 3 0,0 1-714,6 8 0,1 3 1,1 1 713,4 5 0,0 1 0,-1-1 0,-9-7 0,-1-2 0,0-2-99,9 7 0,0-7 99,-4-9 0,0-5 0,1-7 0,1-1-934,8 9 1,7 6 933,-8-4 0,7 5 0,2 1 0,-3 1-592,-3-2 0,-2 1 0,0 0 0,4 2 592,-9-6 0,2 0 0,1 2 0,1-1 0,-3 0 0,-3-1 0,7 5 0,-4-1 0,-1 0 0,0-1 0,-1-2 0,1-1 0,-3 0 0,-4-3 591,3 6 1,-4-3-592,6 0 0,-5-4 164,-7-2-164,-12-8 1751,-6-4-1751,33-4 0,-11 5 0,4-3 0,1 1 0,10 12 0,-18-7 0,1 2 0,5 4 0,-1 2 0,-4-1 0,-1 1 638,8 1 0,-2 1-638,13 16 0,-23-18 0,-1 2 533,15 21-533,-13-15 0,-1 0 0,8 19 0,-2-15 0,7 2 0,1-12 0,8 8 0,4 3-1213,-14-10 1,1 2 1212,7 5 0,4 3 0,-2-2 0,2 1 0,0 0 0,-8-4 0,3 1 0,-2 0 0,-5-4 0,-1-1 0,0-1 0,-1 1 0,-1-1 0,0-1 508,15 6 1,1 0-509,-13-5 0,0 0 0,-1 0 0,11 5 0,0-1 0,-12-5 0,1 1 0,-1 0 0,18 11 0,-4 1 0,-11-6 0,0 2 0,8 8 0,-4-2 0,-19-12 0,-3-2 0,23 22 0,-21-25 0,1-1 0,-1-1 0,1 1 0,13 4 0,1 1 0,-3-2 0,-1 0 0,-6-4 0,2 0 0,14 8 0,3-1 0,-2-1 0,0-1 0,11-1 0,-1-1 0,-10-1 0,-4-3 0,18-4 0,-30-4 0,-11-5 0,-13-3 2575,2 0-2575,-2 0 500,1 0-500,1-3 0,4-6 0,2-8 0,4-4 0,-5-5 0,2-1 0,-8 5 0,3-5 0,-4-1 0,-2 4 0,2-4 0,-3 11 0,0 4 0,-4-1 0,3 1 0,-5-4 0,2-8 0,-3-12 0,-7-9 0,-13-13 0,3 28 0,-1 1 0,-17-22 0,-6 2 0,-5 4 0,4 13 0,15 12 0,0 1 0,-12-9 0,-2 3 0,-6-6 0,13 10 0,-3 0 0,2 3 0,-2-2 0,-14-10 0,-3-2 0,3 4 0,0-1-2262,13 8 1,-2-1 0,3 1 2261,-8-4 0,3 1 0,4 3 0,2 1-131,4 2 0,2 0 131,-14-9 0,13 9 0,2 1 0,-11-8 0,-2 0 0,4 5 0,1 1 0,5 4 0,-9-3 6654,11 3-6654,-11 1 392,13 5-392,-10 2 0,11 4 0,0 1 0,4 3 0,11 0 0,-30-17 0,14-1 0,0-3 0,-3-2 0,-2-1-289,-7-6 1,-5-3 288,5 5 0,-4-2 0,-1 0-689,-6-4 1,-2 0 0,-4-3 688,12 8 0,-3-3 0,-1-1 0,-2 0 0,1 1-1182,0 1 0,-2-1 1,1 1-1,0 1 0,2 0 1182,-5-3 0,2 1 0,1 1 0,0 1 0,5 3 0,0 1 0,2 1 0,1 2-592,-4 1 1,3 3 0,-1-2 591,1-2 0,1-1 0,1 3 0,-10-1 0,2 0 0,1-3 0,4 1 190,-11 0-190,0-4 0,16 12 0,-1 0 0,8 3 0,1 2 1197,-22-8-1197,-8 4 0,6-16 963,12 10 1,-8-2 0,3-1-964,6 1 0,2 0 0,-2-1 0,-10-6 0,-3-2 0,6 4 0,3 4 0,2 1 0,5-1 0,-2-2 0,4 3 0,9 5 0,1 1 0,-29-16 0,1-1 1248,28 16 0,0 0-1248,-21-14 0,-3-1 86,11 9 0,0-1-86,-10-7 0,1 0 0,9 8 0,2 1 0,4 3 0,0-1 0,3 3 0,2 1 0,-10-6 3349,8 5-3349,11 4 30,7 6-30,-7-5 0,7 5 0,-7-3 0,-7-2 0,-2 1 0,-13-6 0,-1 3 0,-9 0 0,12 3 0,-8-3 0,6-1 0,-11-8 0,5 6 0,-11-7 0,20 12 0,-7-3 0,14 9 0,-3 0 0,-2 3 0,-12 0 0,-4 1 0,-3 3 0,16 0 0,-3 0 0,16 3 0,-3 2 0,4 2 0,1 4 0,4 0 0,0 0 0,0 3 0,4-3 0,4-1 0,-1 3 0,4 3 0,-6 2 0,10-3 0,0-5 0</inkml:trace>
  <inkml:trace contextRef="#ctx0" brushRef="#br0" timeOffset="24714">16818 14369 24575,'40'-23'0,"8"-8"0,4-5 0,-8 8 0,1-1-1502,3-3 1,5-4 0,-3 4 1501,3 2 0,1 0 0,-13 7 0,4-4 0,1 1 0,-3 1 192,3-2 1,-1 2 0,1-1-193,11-7 0,1-2 0,-5 5 0,-4 5 0,-5 2 0,-9 2 0,-3 3 0,5 3 904,-24 9-904,4-3 0,-12 7 0,6-4 0</inkml:trace>
  <inkml:trace contextRef="#ctx0" brushRef="#br0" timeOffset="25464">17215 15313 8191,'16'3'0,"24"8"0,14 8 819,-13 0 0,5 4 0,3 2 1,0 0-820,9 3 0,2 2 0,1 0 0,-3 1 114,-7-2 1,-1 1-1,-1 1 1,-2-1-115,-3-1 0,0 2 0,-3-3 0,-4-3 0,7 2 0,-3-1 449,-5 2 1,1 2-1,-1-4-449,4-4 0,-4-1 2273,-5 3 1,-4-2-2274,3-7 1573,-20-8-1573,5-1 0,-11-6 0,1 0 0</inkml:trace>
  <inkml:trace contextRef="#ctx0" brushRef="#br0" timeOffset="28347">28273 13762 8191,'-2'-4'0,"-4"2"5063,-10 2-5063,1 0 2818,-8 0-2818,-15 0 1719,-3 0-1719,-15 0 6784,11 0-6784,6 0 0,0 0 0,15 2 0,-6 6 0,13 12 0,-8 2 0,3 6 0,2-4 0,5-2 0,1 6 0,0-3 0,3 2 0,5-4 0,3-1 0,3 2 0,9 2 0,13 2 0,1-6 0,8-1 0,-4-10 0,-4 0 0,12-3 0,-7-1 0,8 1 0,11-3 0,1-2 0,12-3 0,2-7 0,-8-8 0,-10-2 0,-7-9 0,-15 10 0,2-7 0,-1 4 0,-4-4 0,0 0 0,-7-4 0,-2 4 0,1-9 0,-4 6 0,0-8 0,-4-1 0,-13-6 0,-3 5 0,-9 7 0,-7 5 0,5 4 0,-14-7 0,17 7 0,0 6 0,15 8 0</inkml:trace>
  <inkml:trace contextRef="#ctx0" brushRef="#br0" timeOffset="29481">19856 13163 24575,'63'0'0,"-29"0"0,1 0 0,1 0 0,4 0-604,5 1 0,6 1 0,1 0 604,4-1 0,1-1 0,3 1-531,-4 0 0,2 0 1,1 1-1,-2-1 531,7 0 0,-1-1 0,0-1 0,-11-1 0,1 0 0,-1-1 0,-4 0-246,17-1 1,-5-2 245,2-4 0,-4 0-372,-21 5 1,-6 0 371,4-6 726,1 11-726,-18-4 1931,7 4-1931,-12 9 0,1-7 0,-11 7 0</inkml:trace>
  <inkml:trace contextRef="#ctx0" brushRef="#br0" timeOffset="30063">20215 13888 24575,'34'44'0,"1"1"0,-8-11 0,1 1 0,3 4 0,6 10 0,3 7 0,1 1 0,-3-4-2069,1 4 0,-3-3 0,1 1 2069,-8-12 0,0 0 0,0 0 0,-4-3 0,7 18 0,-5-5 289,0-6 1,-3-3-290,-4-6 0,-2-2 621,-2-4 0,0-1-621,14 22 0,-12-23 0,3 1 0,6 4 0,2 1 1592,-3-2 0,1 0-1592,6 3 0,-2-4 0,-2 0 0,-3-2 0</inkml:trace>
  <inkml:trace contextRef="#ctx0" brushRef="#br0" timeOffset="35197">28686 13014 24575,'0'-9'0,"-4"-14"0,-18-9 0,-9-19 0,4 26 0,-3 3 0,-1 0 0,0 2 0,-17-1 0,-1 6 0,16 15 0,-14-4 0,1 4 0,-6 0 0,-5 0 0,5 0 0,-6 0 0,22 0 0,-2 0 0,5 1 0,-1 2 0,-7 0 0,0 2 0,5 2 0,3 1 0,-12 5 0,13 1 0,5 3 0,11-5 0,-11 12 0,6 0 0,-11 25 0,15-22 0,-1 3 0,2 0 0,1 2 0,0-2 0,2 1 0,-12 28 0,3 1 0,-2 1 0,5-13 0,11-18 0,2-7 0,6-7 0,0-2 0,0 5 0,0-5 0,0 6 0,6 7 0,17 9 0,18 7 0,11-4 0,-18-20 0,0-1 0,-1-3 0,0-2 0,26 8 0,-1-5 0,-16-8 0,2-3 0,-8-3 0,4 0 0,-6-2 0,1 0 0,15-1 0,0-2 0,-7-4 0,0-3 0,0 0 0,-1-2 0,-1-3 0,0-1 0,-1 0 0,-1 0 0,17-6 0,-10-1 0,-15 7 0,-8 1 0,3 0 0,-8 1 0,4-4 0,2-4 0,3-7 0,1-3 0,-5 1 0,-2-7 0,-3 5 0,-4-10 0,-7 13 0,-4-1 0,-3 4 0,0 4 0,0-8 0,-3 8 0,-9-9 0,-1 9 0,-6-1 0,-6-8 0,-1 9 0,-11-13 0,2 11 0,6 4 0,6 8 0,3 0 0,11 8 0,-1-2 0</inkml:trace>
  <inkml:trace contextRef="#ctx0" brushRef="#br0" timeOffset="46946">12104 10676 8191,'-3'5'0,"0"17"5063,3 12-5063,0 2 2818,0 0-2818,0-14 1719,0-1-1719,0 0 6784,0-8-6784,0-1 0,0-6 0,0 0 0,0 0 0,0 0 0,0 2 0,0-2 0,0 3 0,0 0 0,0 1 0,0 10 0,0-2 0,0 6 0,0-4 0,0 0 0,0-7 0,0-1 0,0-11 0,0-8 0,0-10 0,0-3 0,6-3 0,1 0 0,13-9 0,-5 9 0,7-9 0,-8 14 0,0 0 0,-3 0 0,4 5 0,-4 0 0,2 5 0,6-4 0,-2 5 0,4-1 0,-2-1 0,1 9 0,-5-3 0,4 3 0,-9 0 0,-1 0 0,0 0 0,-2 0 0,2 0 0,0 0 0,0 0 0,4 12 0,0 6 0,-2 14 0,-1 3 0,-6-9 0,-1-3 0,-3-10 0,0 1 0,0-1 0,0 10 0,0-7 0,0 7 0,0-3 0,0 1 0,0 5 0,0 1 0,3 0 0,-2-6 0,2-5 0,0-4 0,-3-1 0,3-1 0,0 2 0,1-2 0,0-2 0,-1-2 0</inkml:trace>
  <inkml:trace contextRef="#ctx0" brushRef="#br0" timeOffset="48197">12750 11003 24575,'23'0'0,"27"0"0,3 0 0,-13 0 0,0 0 0,18-3 0,-11 2 0,-22-4 0,-16-1 0,-6-1 0,-3-6 0,-7-5 0,-15-13 0,-11-8 0,7 13 0,-1-1 0,0-2 0,0 0 0,-3 2 0,2 2 0,-11-15 0,4 14 0,20 16 0,-4 2 0,5 5 0,-1 3 0,3 0 0,-2 21 0,0 7 0,3 12 0,3-3 0,1-11 0,6-4 0,-5 0 0,5-1 0,-2-3 0,3-1 0,-4 0 0,4 7 0,-4 5 0,4 10 0,0-3 0,6-1 0,2-6 0,2-12 0,3 1 0,-6-10 0,2 4 0,-3-6 0,0 0 0,0 0 0,0 0 0,3 0 0,4 0 0,10 1 0,6-1 0,6 2 0,0-5 0,9 4 0,-3-3 0,-2 0 0,-3-1 0,-13-3 0,8 0 0,-4 0 0,10 0 0,-15-2 0,-2 1 0,-18-2 0</inkml:trace>
  <inkml:trace contextRef="#ctx0" brushRef="#br0" timeOffset="49046">13367 10408 24575,'0'51'0,"0"-13"0,0 4 0,0 20 0,0 2 0,-2-15 0,0-1-455,3 8 0,1-4 455,0-1 149,2-13 0,1-1-149,3 12 0,-1 2 0,0-27 151,-3-9-151,-1-5 0,-3-2 0,0-2 0,0-3 0,0 0 0</inkml:trace>
  <inkml:trace contextRef="#ctx0" brushRef="#br0" timeOffset="49680">13216 10739 24575,'9'0'0,"15"0"0,18 0 0,11 0 0,-14 0 0,1 0 0,-21 0 0,11 0 0,-15 0 0,19-7 0,-17 6 0,10-9 0,-11 9 0,0-2 0,-2-2 0,-5 3 0,-6-4 0</inkml:trace>
  <inkml:trace contextRef="#ctx0" brushRef="#br0" timeOffset="50931">13623 10790 24575,'0'23'0,"4"19"0,0-8 0,4 13 0,-1-24 0,6 2 0,-8-6 0,4-3 0,-4-10 0,-1-3 0,4-6 0,-2-3 0,7-18 0,5-6 0,8-14 0,-1 11 0,-4 3 0,-9 19 0,-3 2 0,0 15 0,1 11 0,3 8 0,4 10 0,-3-9 0,3-1 0,-7-14 0,-2 1 0,1-4 0,-2-4 0,1 2 0,-2-6 0,-1 0 0,1 0 0,0 0 0,2-3 0,-1-4 0,9-21 0,0-12 0,6-10 0,-3 5 0,-2 14 0,-7 14 0,-2 6 0,-1 1 0,-2 4 0,2-11 0,-3 12 0,-1-5 0</inkml:trace>
  <inkml:trace contextRef="#ctx0" brushRef="#br0" timeOffset="51931">14228 10733 24575,'0'12'0,"0"4"0,0-2 0,0 13 0,0-11 0,0 6 0,0-9 0,0 0 0,8-6 0,5 2 0,22-5 0,16 0 0,-16-2 0,1-1 0,20-1 0,5-4 0,-32-3 0,18-16 0,-16-4 0,1-2 0,-12 2 0,-16-5 0,-1-8 0,-17-10 0,-9 8 0,-5 12 0,-4 12 0,-4 7 0,11 7 0,-25 1 0,6 3 0,3 3 0,-4 9 0,11 11 0,3 4 0,2 1 0,13-8 0,9-8 0,5-3 0,2-3 0,0 3 0,0-2 0,0 6 0,0-7 0,0 4 0,0-4 0,0 0 0,2 0 0,15 3 0,-5-5 0,5 3 0,-11-7 0</inkml:trace>
  <inkml:trace contextRef="#ctx0" brushRef="#br0" timeOffset="53296">14765 10523 24575,'0'39'0,"7"-6"0,-6 10 0,5-21 0,-6-3 0,0-11 0,0-1 0,0 1 0,0-2 0,0 0 0,0 0 0,0 0 0,3 0 0,0 2 0,6 4 0,-5-2 0,8 11 0,-5 1 0,7 12 0,0-1 0,-3-6 0,-5-8 0,-1-10 0,-4-18 0,2-11 0,-3-24 0,0-5 0,0 0 0,0-1 0,2 20 0,2 2 0,2 18 0,0 4 0,0 4 0,3 2 0,-3 0 0,6 0 0,-2 0 0,4 0 0,-4 0 0,2 0 0,-3 0 0,0 0 0,-3 0 0,-3 0 0</inkml:trace>
  <inkml:trace contextRef="#ctx0" brushRef="#br0" timeOffset="54897">15121 10163 9156,'0'27'0,"0"3"1587,0 24 1,0 8-1588,0-14 0,0 2 0,0-2 0,0 5 0,0-2 746,0-5 0,0-1 1,0 0-747,0 0 0,0 1 0,0-2 955,0 17 1,0-5-956,0-15 0,0-4 5182,0 3-5182,0-27 1963,3-7-1963,0-6 949,3-17-949,4-9 0,1-22 0,12-12 0,-5 10 0,2-6 0,-6 23 0,-1-4 0,3 6 0,2-6 0,-5 12 0,0-2 0,-4 11 0,1 5 0,0-1 0,-7 11 0,-7 10 0,-6 8 0,-6 7 0,2-5 0,1-3 0,5-4 0,4-3 0,-4 3 0,4-3 0,-5 0 0,6 0 0,0-4 0,3 1 0,0 0 0,0-1 0,6 2 0,2-1 0,19 11 0,7-1 0,15 13 0,-4-7 0,-8-1 0,-11-5 0,-10-3 0,-3-4 0,-4 0 0,-3-3 0,6 3 0,-4 5 0,8 4 0,13 34 0,-16-32 0,12 21 0</inkml:trace>
  <inkml:trace contextRef="#ctx0" brushRef="#br0" timeOffset="57063">3143 8730 24575,'-58'0'0,"-1"0"0,13 0 0,1 0 0,-1-1 0,1 2 0,1 6 0,-1 3 0,-1-2 0,-1 4 0,7 3 0,-2 5 0,1 0 0,-16 14 0,3 1-1667,13-8 1,2 2 1666,-10 15 0,5 1 0,19-16 0,2 3 51,-9 16 1,-2 10-1,3-3-51,3 2 0,3 2 0,1-3 0,1 4 0,4-5 0,7-4 0,4-3 0,2 7 0,1 0 236,2-2 1,1 2-237,2-9 0,-1 2 0,2 0 0,2-2 0,1 1 0,3 0-236,4 7 1,3 1 0,2-2 235,1-9 0,2-2 0,3 0 0,7 6 0,2 0 0,2-2 0,-5-9 0,1-2 0,-2-1 0,9 10 0,-1-3 0,-3-7 0,-2-5 0,6 2 1452,7-5-1452,4 5 711,12-7-711,-23-10 0,2 0 147,0-3 1,0-2-148,0-3 0,-1-2 403,-2 0 1,-1-1-404,30-3 0,-14 0 147,-4 0-147,0-4 0,-10 0 0,10-8 0,-3-6 0,2-14 0,-10 6 0,-1-3 0,-10 4 0,-2-1 0,7-4 0,-2-2 0,-8 1 0,-3-1 0,1-6 0,-1-3 0,1-17 0,-3-1 0,-6 16 0,-1-1-1215,1-17 1,-3 2 1214,-3-4 0,0 16 0,1 0 0,-3-13 0,0 25 0,0-1 0,0 2 0,0-2 0,-5-14 0,-4-4 0,-10-6 0,-7-2-498,5 10 1,-4-1 0,-1 2 497,-2 6 0,-2 1 0,-1 1 0,-1-2 0,0-1 0,1 6 0,1 0 0,1 6 0,2 4 0,2 4 0,-4-3 0,7 13 2228,3-2-2228,2 14 0,0-6 0,2 10 1693,-2-4-1693,-10 4 0,-8 0 0,9 0 0,1 0 0</inkml:trace>
  <inkml:trace contextRef="#ctx0" brushRef="#br0" timeOffset="61296">5877 8242 24575,'-30'0'0,"-15"0"0,7 0 0,-4 0 0,-5 0 0,-2 0 0,-3 0 0,-1 0 0,3 0 0,0 0 0,0 0 0,2 0 0,10 0 0,2 0 0,1 1 0,0 2 0,0 2 0,3 0 0,-11 5 0,11-1 0,-1 0 0,-13 5 0,-16 10 0,10-5 0,-3 4 0,24-7 0,-1 1 0,3-2 0,-1 2 0,-6 7 0,0 2 0,6-3 0,2 0 0,1 1 0,1 1 0,1 1 0,1 1 0,-14 11 0,14-10 0,1-1 0,-11 11 0,12-11 0,0 2 0,-13 17 0,4 3 0,2-1 0,5 2 0,-2 4 0,10-14 0,1-4 0,8-14 0,-1 0 0,4 0 0,-2 0 0,5 4 0,-2 12 0,3 15 0,0 13 0,-1-27 0,2 2 0,-1-1 0,4 1 0,6 9 0,1-2 0,2 12 0,2-23 0,3-2 0,-1-2 0,5 11 0,3-5 0,1-1 0,1-3 0,2-1 0,-4-4 0,0-3 0,1 1 0,20 14 0,-6-8 0,3 2 0,-5-6 0,0-2 0,6 2 0,0-1 0,-9-5 0,0-2 0,-4-4 0,0-3 0,12 3 0,-5-6 0,4-4 0,-9 0 0,4 1 0,-5-5 0,5 0 0,10-4 0,13 3 0,-24-2 0,-2-1 0,8 4 0,-9-4 0</inkml:trace>
  <inkml:trace contextRef="#ctx0" brushRef="#br0" timeOffset="67113">6229 8275 24575,'-34'0'0,"-28"0"0,9 0 0,-4 0 0,3 0 0,-2 0-701,11 0 1,-1 0 0,1 0 700,-8 0 0,0 0 0,0 0 0,-3 0 0,2 0 0,-12 0 0,1 0 0,13 0 0,-2 0 0,3 0 337,0 0 1,2 0-338,-2 0 0,-1 0 0,0 0 0,-1 0 0,-9 1 0,1 2 0,16 1 0,2 1 173,1-1 1,0 2-174,7 4 0,2 0 0,-17 4 0,16-3 0,2-1 0,-1 2 0,-3 4 0,8-4 1079,-8 9-1079,15-1 0,-6 1 0,5 10 0,-1 4 0,-6 24 0,17-25 0,0 2 0,1 6 0,1 3 0,2 3 0,3 1 0,-1 3 0,3 0 0,0-9 0,2 0 0,0 6 0,2-1 0,-1 12 0,0-24 0,0 1 0,0-2 0,0-1 0,-1 2 0,2 0 0,0 1 0,1 1 0,1-1 0,2-1 0,7 27 0,-4-29 0,0 0 0,0 0 0,2-1 0,10 26 0,-2-14 0,18 9 0,-8-17-635,15 13 635,-19-21 0,2-1 0,0-4 0,1-1 0,2 6 0,0 0 0,21 12 0,-1-4 0,0-11 0,6 5 0,-21-19 0,0 0 0,1 0 0,-1 0 0,28 5 0,-1 3 0,-18-11 0,-5 3 0,-2-3 0,-4-2 635,-5 1-635,18 0 0,10 0 0,-18-4 0,2 1 0,6 1 0,1 0 0,1 1 0,-1 0 0,-12-2 0,0 0 0,0 1 0,-2-1 0,5-4 0,1 3 0,3 0 0,-8-3 0,23 3 0,-15-4 0,25 0 0,-26 0 0,6 0 0,5-4 0,4-1 0,-16 0 0,1-2 0,-2 3 0,0-1 0,-1-1 0,0 0 0,23-5 0,-18 2 0,-14-1 0,-7 3 0,-7 3 0,3-3 0,3 4 0,-6-4 0,2 1 0,0-1 0,-6 3 0,46 1 0,-16-1 0,4-1 0,8 2 0,3 0 0,11-4 0,0 0 0,-17 0 0,-3 1 0,4 1 0,-2 0 0,-10-3 0,-2 1 0,18 1 0,1-8 0,-25 9 0,6-5 0,-5-1 0,0-4 0,11-7 0,0-12 0,1-13 0,-19 14 0,-3-1 0,6-24 0,-11 22 0,-3-1 0,-7-2 0,-3-1 0,2 2 0,0 1 0,-3 0 0,-1 1 0,-4-17 0,-11 13 0,-5-2 0,2-1 0,-2-3 0,-1 6 0,-3-1 0,2-1 0,-5-17 0,0 2 0,0 9 0,2 2 0,4 4 0,1 2 0,-13-15 0,10 21 0,9 11 0,1 10 0,1 3 0,2 1 0,-1 2 0,1-5 0,-7-1 0,-4-7 0,-15-8 0,-13-9 0,20 17 0,-1-1 0,-5-6 0,-1 0 0,7 8 0,0 1 0,-22-23 0,7 15 0,-11-11 0,7 8 0,-5-3 0,14 7 0,10 9 0,-4-4 0,9 5 0,1 0 0,1 1 0,0 3 0,3 1 0,4 6 0,8 1 0</inkml:trace>
  <inkml:trace contextRef="#ctx0" brushRef="#br0" timeOffset="70262">11818 8886 24575,'-16'-10'0,"0"-1"0,-1 7 0,-1-6 0,-19-2 0,2 1 0,-13-3 0,4 5 0,4-4 0,4 8 0,1-2 0,3 7 0,2 0 0,2 0 0,-8 7 0,1 3 0,-9 10 0,2-2 0,-7 13 0,-2 0 0,20-10 0,0 2 0,-17 17 0,6 2 0,16-16 0,6-3 0,10-10 0,-3 4 0,5 1 0,-11 27 0,5-2 0,-2 10 0,4-15 0,2 1 0,-4 25 0,4-18 0,2 0 0,-4 20 0,4-5 0,4-12 0,0 14 0,4 1 0,0-9 0,0-4 0,0-20 0,10 11 0,15-1 0,-6-14 0,3 0 0,6 1 0,3-1 0,1 2 0,3 0 0,3 0 0,0-2 0,-8-4 0,-1-2 0,1-4 0,0-1 0,19 12 0,-8-10 0,5 2 0,-14-5 0,5-6 0,-4 3 0,13 2 0,2-1 0,7-1 0,7-5 0,2-7 0,1-7 0,-31 0 0,0-2 0,16-5 0,-5-8 0,-13 9 0,-5 1 0,-1-2 0,6 2 0,-12-2 0,11 3 0,-7-2 0,1 2 0,10 0 0,-4-2 0,4 0 0,-9-2 0,0-2 0,-3 2 0,-1 4 0,25-25 0,-9 9 0,-10 3 0,1-1 0,17-18 0,-6-3 0,-18 19 0,-2-2 0,9-27 0,-13 25 0,-1-1 0,4-18 0,-4 7 0,-4 11 0,-7 10 0,-1-6 0,-3 5 0,0-5 0,0-8 0,-7-8 0,-2 12 0,-3-2 0,-6-2 0,-4 0 0,-1 2 0,-2 2-507,-1 2 0,-1 3 507,-14-6 0,-2 4 0,5 8 0,-5-5 0,1 4 0,-1 1 0,0 4 0,0 0 0,0-4 507,11 8 0,-5-1-507,-9-7 0,-5-1 0,10 8 0,-3 0 0,0-1 0,2 1 0,-1-1 0,0 1 0,-2 1 0,0 1 0,1 1 0,-10-3 0,1 1 0,-4-2 0,3 1 0,13 5 0,3-1 0,1 1 0,1 1 0,-27-1 0,9 4 0,-7 2 0,18 3 0,5 0 0,1 0 0,5 0 0,5 0 0,-15 7 0,26-5 0,-9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1:25.8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14840 6496 24575,'0'49'0,"0"-11"0,0 2 0,-2-6 0,0 1 0,2 6 0,-1 4 0,-3 6 0,-1 5 0,1-6 0,0 4 0,-1 4-1444,0-4 1,-1 3 0,0 2-1,-1 0 1444,1-6 0,0 0 0,0 1 0,-1 1 0,0 0 0,0 2 0,0 1 0,-1 1 0,0 0 0,0 2 0,0-3 0,0 1 0,-1 0 0,0 1 0,1 0 0,1-2 0,-1 5 0,1-1 0,0-1 0,0 0 0,0 2 0,-1-6 0,0 1 0,-1 0 0,0 0 0,2-1 0,0-2 0,2 1 0,0-2 0,2-1 0,-1-1 0,0 1 0,-1 14 0,0 0 0,1-1 0,0-2-540,2-10 0,1-1 0,0-1 0,0 0 540,0 14 0,2-1 0,-1-1 0,0 1 0,0-2 0,0-2 0,0-12 0,0-2 0,0 1 0,0 15 0,0 1 0,0-3 0,0 1 0,0-1-209,0 1 0,0 3 0,0-3 209,0-16 0,0-3 0,0 2-193,0 10 1,0 3-1,0-1 193,0-2 0,0 0 0,0-1 0,0-2 0,0 0 0,0 2 0,0 4 0,0 2 0,0 0 0,0 0 0,0 0 0,0-1 0,-1-1 0,1-2 0,1 2-512,1 5 0,2 0 1,0 0 511,-2-5 0,0 0 0,1-2 0,1-8 0,-1-1 0,1 1 254,2 9 1,0 1-1,-2-3-254,-2 1 0,-1-1 0,3-2 0,2 4 0,0-5 0,-3 3 0,0-2 0,2 5 0,0 3 521,-1-14 0,-1 2 0,0 1-521,1 1 0,-1 1 0,1 0 0,0 1 0,1 0 0,0-1 0,-1-4 0,0-2 0,0 0 0,3 14 0,-1-3 0,-1-17 0,-1-2 0,-1-1 0,-1-2 0,6 9 618,-7-1-618,6-7 4652,-6-4-4652,2-5 2356,0 9-2356,-2-15 722,2 5-722,-3-6 0,3 4 0,-2 8 0,5-1 0,-2 3 0,2-6 0,-2-7 0,2-3 0,-5-11 0,4 2 0,-1 9 0,2-3 0,1 10 0,3 2 0,0 1 0,14 11 0,-7-8 0,8 1 0,0-4 0,-12-8 0,13 10 0,-15-15 0,3 4 0,-2-3 0,-2-2 0,-1-2 0,-3-6 0,-3-3 0</inkml:trace>
  <inkml:trace contextRef="#ctx0" brushRef="#br0" timeOffset="2033">17002 6646 24575,'0'34'0,"0"0"0,0 25 0,0 6 0,0-17 0,0 2 0,0 2-1328,0 11 1,0 3 0,0 4 1327,0-15 0,0 4 0,0 2 0,0-2 0,0-5-1698,0 9 0,0-6 1,0 8 1697,0-8 0,0 7 0,0 4 0,0 0 0,0-6 0,0-10 0,0-4 0,0-7 0,0 6-21,0 1 0,0 7 0,0 5 0,0 0 0,0 0 0,0-5 21,0 11 0,0-3 0,0 0 0,0 5 0,0-8 0,0 3 0,0 3 0,0 0 0,0 0 0,0-1-454,0-2 1,0 1-1,0-1 1,0 0-1,0 0 1,0-1 453,0 0 0,0 0 0,0 0 0,0-1 0,0 1 0,0 0 0,0 0 0,0 1 0,0 0 0,0 0 0,0-2 0,0-3 0,0 0 0,0-3 0,0-1 0,0-1 0,0 1 0,0 13 0,0 2 0,0-3 0,0-5 0,0-8 0,0-3 0,0-1-291,0 6 1,0 0 0,0-4 290,0 0 0,0 1 664,0 0 1,0 4 0,0-4-665,0-7 0,0-1 0,0 3 0,0 4 0,0-4 0,0-1 0,0-1 750,1 12 0,-2 2-750,-1-12 0,-2 2 0,1-3 0,2 5 0,0 0 537,-2-2 0,-1 2 0,2-8-537,2 3 0,-2-5 0,0 1 3075,0 10-3075,-2-7 0,0 4 837,1-4 1,0 2-838,1 13 0,-1 2 0,-1 0 0,-1 0 0,3-5 0,0 0 0,-2-12 0,-1 2 0,0-2-1241,-2 12 1,0-1 1240,1-1 0,1-2 0,-4-9 0,1-1 749,3 1 0,0-2-749,-9 19 0,7-24 0,1-1 0,-8 19 0,5-17 0,-4 9 0,2-4 0,-1 1 2987,0 1-2987,-2-6 934,6-4-934,-2 0 0,2-6 0,4-5 0,-2-3 0,5-7 0,-5 6 0,2-6 0,-2 5 0,-1-5 0,3 1 0,-5 9 0,1 1 0,-6 10 0,0-4 0,4-4 0,0-10 0,4-2 0,2-5 0,-1-1 0,4 9 0,-2-3 0,3-1 0,0-6 0</inkml:trace>
  <inkml:trace contextRef="#ctx0" brushRef="#br0" timeOffset="3520">17775 10610 24575,'29'0'0,"-1"0"0,11 0 0,-4 0 0,-7 0 0,-2 0 0,-13 0 0,2 0 0,-9 0 0,2 0 0,-5 0 0,0 0 0</inkml:trace>
  <inkml:trace contextRef="#ctx0" brushRef="#br0" timeOffset="4535">17802 10468 8191,'6'3'0,"5"-1"5063,10-2-5063,11 0 2818,4 0-2818,3 0 1719,-14 0-1719,-5 0 6784,-5 0-6784,-5 0 0,0 0 0,-4 0 0</inkml:trace>
  <inkml:trace contextRef="#ctx0" brushRef="#br0" timeOffset="5567">18082 10325 24575,'8'0'0,"2"0"0,6 2 0,0 5 0,-2-3 0,1 5 0,-8-2 0,5 2 0,-2 2 0,6 13 0,-2-4 0,3 13 0,-4-7 0,-5-2 0,-2-2 0,-6 1 0,0-6 0,-3 3 0,-14-1 0,4-4 0,-15 10 0,9-6 0,-11 11 0,3 4 0,-2 3 0,4-2 0,8-8 0,1-4 0,6-10 0,1-1 0,0-3 0,2-5 0,-4 1 0,1-5 0,1 0 0,3 0 0,3 0 0</inkml:trace>
  <inkml:trace contextRef="#ctx0" brushRef="#br0" timeOffset="6850">18763 10310 24575,'3'9'0,"0"-1"0,6 7 0,-2-3 0,10 8 0,-9-7 0,12 11 0,-2 2 0,8 10 0,4 5 0,3-3 0,-6 2 0,4-8 0,-13-2 0,0-10 0,-7-1 0,-3-9 0,-1-1 0,1-3 0,-1 0 0,4 3 0,-4-3 0,1 0 0,-5-1 0,0-4 0,-3 2 0</inkml:trace>
  <inkml:trace contextRef="#ctx0" brushRef="#br0" timeOffset="8016">19197 10369 24575,'0'30'0,"0"5"0,0 23 0,-8 6 0,6-13 0,-9 0 0,-1 0 0,-2-10 0,1 11 0,-2-15 0,10-6 0,-11 1 0,1 14 0,-2-15 0,-2 13 0,1-6 0,-2 9 0,-4 8 0,4 3 0,5-18 0,4-4 0,1-12 0,2-6 0,1-2 0,2-1 0,4-8 0,-2 4 0,0-7 0,3 3 0,-6 3 0,3 0 0,0 4 0,0-10 0,3 1 0</inkml:trace>
  <inkml:trace contextRef="#ctx0" brushRef="#br0" timeOffset="8983">18887 10984 24575,'12'0'0,"9"0"0,12 0 0,-3 0 0,10 0 0,-17 0 0,13 0 0,-16 0 0,7 0 0,-11 0 0,2 0 0,-5 0 0,0 0 0,-7 0 0,2 0 0,-1 0 0,1 0 0,-2 0 0,-3 0 0,0 0 0</inkml:trace>
  <inkml:trace contextRef="#ctx0" brushRef="#br0" timeOffset="11633">19887 10115 24575,'-12'0'0,"-8"0"0,-13 0 0,0 0 0,-6 0 0,11 3 0,4 1 0,4 6 0,1 3 0,7-5 0,-7 11 0,12-11 0,-7 19 0,6-11 0,-2 7 0,0 0 0,3 3 0,0 9 0,4 0 0,3-9 0,0-3 0,0-10 0,0 4 0,0-3 0,0 7 0,0-7 0,0 4 0,3-1 0,10 3 0,2 8 0,11 0 0,-1 3 0,-2-5 0,-3-8 0,-3-3 0,-7-8 0,2 2 0,-2-2 0,4 3 0,-1-3 0,6-1 0,2-2 0,9 2 0,2-5 0,3 5 0,0-2 0,-3 6 0,-11-5 0,-3 3 0,-11-4 0,0-1 0,-5 0 0</inkml:trace>
  <inkml:trace contextRef="#ctx0" brushRef="#br0" timeOffset="12733">19658 10451 24575,'23'0'0,"4"0"0,10 0 0,-3 0 0,13 0 0,-18 0 0,12 0 0,-9 0 0,0 0 0,-10 0 0,-10 0 0,-9 0 0,-1 0 0</inkml:trace>
  <inkml:trace contextRef="#ctx0" brushRef="#br0" timeOffset="13583">20516 9331 24575,'0'35'0,"0"17"0,0 0 0,0 7 0,0-10 0,0 4 0,0-1-1754,0-1 0,0 0 0,0 0 1754,0 4 0,0 1 0,0-4 0,-1 8 0,2-2 0,1 1 0,1 0 0,-2 0 0,-1 0 159,3-3 0,0-1-159,-3-11 0,0 0 555,0 12 1,0 1-556,0-12 0,0-1 0,0 7 0,0-3 0,0 16 2665,0-32-2665,0-20 0,0-6 0,0-3 0</inkml:trace>
  <inkml:trace contextRef="#ctx0" brushRef="#br0" timeOffset="14668">20721 9589 24575,'0'53'0,"0"3"0,0-17 0,0 3 0,0 12 0,0 4-508,0-10 1,0 2 0,0 1 507,0 2 0,0 1 0,0-1 0,0-5 0,0-1 0,0 0 0,0 19 0,0-4 0,0-17 0,0-3 0,0-6 0,0-3 494,0 10-494,0-12 252,0-7-252,0 5 0,0-13 0,0 12 776,0-7-776,0 6 0,0-9 0,0-1 0,0-7 0,0-4 0,0 0 0</inkml:trace>
  <inkml:trace contextRef="#ctx0" brushRef="#br0" timeOffset="16650">20659 9224 8191,'11'3'0,"-4"0"5063,19-3-5063,6-3 2818,13 2-2818,19-3 859,-29 4 1,0 0-860,31 0 6784,-13 4-6784,-16 3 0,1 15 0,-12 4 0,8 5 0,-13 2 0,-2-10 0,-4 4 0,4 9 0,-4-1 0,4 18 0,-11-8 0,-1 3 0,-7 0 0,-7-12 0,-6 5 0,-23-1 0,-3-1 0,-8 3 0,7-11 0,-12 2 0,-5-3 0,24-15 0,0-1 0,-26 9 0,19-12 0,5 0 0,15-8 0,4 0 0,10 0 0,1-3 0,4 6 0,-2-3 0,3 3 0,0 2 0,3 5 0,17 1 0,8 9 0,20-3 0,-3-1 0,-7-2 0,-3-8 0,-7 6 0,4-3 0,-5 4 0,4-1 0,7 12 0,3 1 0,9 11 0,-8-1 0,-11-10 0,-7-7 0,-8-6 0,-5-4 0,1 2 0,-5-3 0,-1-1 0,0-2 0,0 2 0,-2 0 0,4 4 0,-4 4 0,8-1 0,-3 2 0,1-2 0,2 1 0,-6-2 0,3-6 0,-6 0 0,0-3 0,-3 0 0,0 0 0,0 0 0,0 0 0,0 3 0,0-2 0,0-1 0,0-4 0</inkml:trace>
  <inkml:trace contextRef="#ctx0" brushRef="#br0" timeOffset="18768">21346 8695 24575,'0'28'0,"0"-4"0,0-1 0,0-7 0,0 0 0,0-7 0,2-3 0,4-9 0,3-4 0,0-2 0,0 0 0,0 0 0,0 5 0,6-1 0,5 5 0,-3 0 0,3 0 0,-7 0 0,0 0 0,1 3 0,-1 0 0,0 4 0,1 0 0,-4-1 0,5 3 0,-5 1 0,6 2 0,-7 0 0,0 0 0,-6 0 0,0-2 0,-3 2 0,0-2 0,0 0 0,0 2 0,0-5 0,-3 6 0,-7 0 0,-7 1 0,-7 5 0,-7-4 0,-1 1 0,-3-2 0,3 0 0,4-6 0,11 0 0,0-4 0,10-1 0,-2 3 0,3-5 0,2 1 0,2-2 0</inkml:trace>
  <inkml:trace contextRef="#ctx0" brushRef="#br0" timeOffset="20050">21349 8603 24575,'19'0'0,"0"0"0,27 0 0,0 0 0,-12 0 0,1 0 0,20 0 0,-10 0 0,-14 0 0,-14 0 0,-5 0 0,-6 0 0,-3 0 0,-1 0 0</inkml:trace>
  <inkml:trace contextRef="#ctx0" brushRef="#br0" timeOffset="25868">10454 6019 24575,'0'28'0,"0"3"0,0 32 0,-1-15 0,-3 5 0,-2-5 0,-1 4 0,-1 0-1857,1 1 0,1-1 1,-2 2 1856,-2 1 0,-2 0 0,0 6 0,2-4 0,0 6 0,0 2 0,0 0 0,0-5-1155,0-4 1,0-4 0,0 2-1,0 4 1155,1-1 0,0 5 0,0 3 0,0 1 0,-1-3 0,1-5 0,-2 6 0,-1-4 0,1-1 0,0 1 0,2 2 0,1 1 0,0-1 0,0-2 0,1-10 0,0-2 0,-1 1 0,0 5 0,0 6 0,-1 5 0,0 2 0,1 1 0,1-4-12,1-8 1,1-1 0,1-1 0,-1 1 0,0 3 11,0 3 0,0 3 0,-1 3 0,1-1 0,0-2 0,1-4-190,1-3 0,0-2 1,1-2-1,0-1 1,1 1 189,0 14 0,1 1 0,0-2 0,1-4 0,0-2 0,0-5 0,1 2 0,2 7 0,1 1 0,1-1 0,2-6 0,1 0 0,1 0 0,1 1 0,0 0 0,0-2 0,-1-6 0,0-1 0,-2 0 0,0 1 0,-1 0 0,0-1 0,3 13 0,0-1 0,-4-5 0,1 0 0,3 1 0,-1-2 710,-5-11 0,-2 1-710,5 19 0,1 0 0,-3-14 0,0 1 0,1-3 0,1 3 0,0-3 0,2 6 0,0-2 0,0 5 0,1-1 0,-3-13 0,0-1 0,1-3 0,1-1 0,5 16 0,0-5 0,4 4 0,-5-10 0,5 10 2299,-4-23 1,1 1-2300,1 2 0,0 1 1487,3 3 0,0-1-1487,16 20 1866,-6-16-1866,-5-18 333,-5-7-333,-6-9 0,-4-2 0,-6 29 0,0 5 0,-3-2 0,0 5 0,0 15 0,0 0-645,0-13 1,0-1 644,0 13 0,0 1 0,0-9 0,0 0 0,0 1 0,0 1 0,0 11 0,0 2 0,0 0 0,0 2-127,1-17 0,1 0 1,0 0 126,0-2 0,1-1 0,1 0 0,0 0 0,1-1 0,1-1 0,3 11 0,0-4 0,-3-10 0,1-3 0,5 21 0,-4-20 0,-1-12 0,0-8 0,4 3 1263,-3-3-1263,18 20 406,-11-8-406,16 9 0,-4 3 0,-8-15 0,1 2 0,6 9 0,2 1 0,0 1 0,2 1 0,6 3 0,2 0 0,-2-5 0,1-1-317,-3-6 1,-1-1 316,-4 1 0,0-3 0,15 4 0,-8 5 0,-2-7 0,10 10 0,-7-7 0,9 3 0,-7-14 633,-3-3-633,-1-12 0,-6-2 0,3-6 0,6-4 0,-9-3 0,12-6 0,-13-6 0,1-2 0,4-8 0,-3 3 0,10-18 0,-15 16 0,0-5 0,5-13 0,0-6 0,-5 7 0,1-2 0,0-2-2262,3-8 1,0-2 0,-1 1 2261,-3 9 0,0 1 0,0 0 0,1-4 0,0 0 0,1 1-883,1-2 0,2 1 0,-2 1 883,-5 2 0,0 2 0,1-3-316,5-6 0,1-3 0,0 0 316,-9 13 0,1-1 0,-1 0 0,-1 2 0,1-1 0,-1 3 0,0-3-487,4-13 1,0-3 0,-2 3 486,-6 16 0,0 2 0,-1-3 0,-2-2 0,-1-3 0,0-2 0,0-1 667,2-3 1,-1-1 0,0-1-1,-1-3-667,-2 4 0,-1-3 0,0-1 0,0-1 0,-1 1 0,0-2 0,1 0 0,-2-1 0,0 1 0,-1 0 0,-1 1 0,-2-1 0,-1 1 0,0 0 0,1 1 0,-1 2 0,1 0 0,0 1 0,-1 1 0,-1 1 0,0-5 0,-1 1 0,-1 2 0,1 2 0,0-6 0,0 2 0,0 5 0,1-5 0,-2 4 0,0 2 0,-3 2 1060,-2 13 0,-3 1-1060,-4-10 0,-1 1 1261,-3-13-1261,3 21 0,1-5 0,7-2 0,3-4 0,-1-2-221,-3-9 0,-3-2 1,2-1 220,3-1 0,0 0 0,1-1 0,0 12 0,1-2 0,-1 2 0,1 1 0,0-4 0,1 3 0,0-3-523,2-8 1,0-3 0,-1-1 522,-1 14 0,1 0 0,-1 0 0,0 1 0,2-11 0,0 2 0,0-4-190,0 3 1,0-4 0,0 0-1,0 2 190,0 6 0,0 3 0,0-2 0,0 0 0,1 3 0,-1-1 0,0 0 0,0-1 0,-1 3 0,0-8 0,-2 1 0,0 1 0,0 0 0,1 3 0,-1 1 0,-1 0 0,-1 1 0,-2 1 0,-1 2 0,-1 0 0,1 3 0,-1-5 0,1 3 0,-1 1 0,-3 2 0,0 0 0,-1 1 0,-1 3 0,-1-1 0,2 4 0,-2-1 0,0 0 0,-2-7 0,-2-5 0,2 9 0,-8-4 0,8 10 0,-3-6 0,1 6 0,0 10 0,1 2 1310,-5-14 1,-1-1-1311,1 10 0,-1 2 4097,-15-18-4097,15 22 0,-1 0 2058,-12-11-2058,12 11 0,5 10 0,1-3 0,0 7 0,-1-5 0,3 4 0,-10 2 0,0 0 0,-13 1 0,5 2 0,0 1 0,3 0 0,7 0 0,12-2 0,0-9 0,4-9 0,-12-11 0,-2-10 0,7 14 0,-2-2 0,-10-13 0,-3-2 0,-5-1 0,-3 0 0,11 16 0,-1 1 0,-1 3 0,-16-4 0,0 6 0,7 7 0,1 4 0,2 7 0,2 3 0,-20-3 0,17 5 0,10 6 0,5-5 0,0 5 0,-5-6 0,-3 7 0,-1-4 0,6 4 0,11 0 0,8 0 0</inkml:trace>
  <inkml:trace contextRef="#ctx0" brushRef="#br0" timeOffset="28100">11662 5723 24575,'11'-17'0,"11"-6"0,13-3-1830,-4 1 1,5-1 1829,8 0 0,7-3 0,-1-2 0,6-3 0,3-1 0,-4 7 0,4-1 0,1 1 0,1-1-712,-11 6 1,-1-1 0,2 0-1,2 0 1,4 0 711,-3 3 0,3-1 0,2-1 0,2 1 0,2 1 0,-1 1 0,1 2-422,-7 4 0,1 1 0,0 1 0,1 0 0,0 2 0,1-1 0,0 1 0,1-1 422,-3 1 0,0-1 0,1 0 0,0 1 0,0-1 0,2 1 0,0 1 0,1 1 0,2 1 0,-3 1 0,3 1 0,2 1 0,2 0 0,0 1 0,-1 1 0,0 0 0,-2 0 0,-2 0 0,-3 0 0,-5 1-546,12-2 0,-6 1 0,-4 1 0,0-1 0,1 2 1,4 0 545,-4 1 0,4 0 0,2 0 0,1 1 0,-1 1 0,-2 0 0,-3 2 0,-5 0-347,6 4 0,-4 2 1,-3 1-1,-1 1 1,0-1 346,10 2 0,-1 0 0,0 1 0,-1 1 58,0 0 0,1 1 0,-2-1 1,-4 0-59,-3-1 0,-4 0 0,-5-2 1266,-4 1 0,-2-2-1266,7-2 0,5-5 0,2-8 0,5-5 0,-4-2 0,2-2 0,4-4 193,-8 3 1,7-4 0,4 0-1,4 1 1,2 3-194,-6 4 0,2 2 0,2 2 0,3 1 0,1 1 0,3-1 0,1-1 0,-13 1 0,1-1 0,1-1 0,2 0 0,0 1 0,2-1 0,1 2 0,1 0 0,1 2 0,0 1 0,2 1 0,-9 3 0,1 0 0,2 2 0,1 0 0,0 1 0,2 2 0,0-1 0,0 2 0,0 0 0,1 0 0,-1 0 0,0 0 0,-1 0 0,-1 0 0,0-1-123,1 1 1,0 0 0,0-1-1,0 1 1,0 0 0,0 0 0,0 0-1,-2 1 1,1 0 0,-2 0 0,0 0-1,-1 1 1,-1 1 0,-1-1 122,5 3 0,-2 0 0,0 0 0,-1 1 0,-1 1 0,-1-1 0,0 1 0,-2 1 0,0-1 0,-1 0 0,0 1-170,4 1 1,-1 1 0,0 1 0,-1-1-1,-2 1 1,0 0 0,-2-1 0,-1 0-1,-1-1 170,10 4 0,-2-1 0,-3 0 0,0 0 0,-3-1 0,0-1 0,-2 0 0,-1-1 0,-2-1 0,1 0 0,0 2 0,9 3 0,3 2 0,-1-1 0,-6-1 0,-10-5 0,-6-2 0,-6-3 880,2 1 0,2-2-880,7-3 0,4-4 0,8-4 0,6 0 0,-10 5 0,5 3 0,2 1 0,0 0 0,-1-1 0,0-1 0,1 2 0,2 3 0,-3 1 0,3 4 0,0 0 0,0 1 0,-2 0 0,-3-2 0,0 0 0,-2 1 0,0 0 0,-2 0 0,5 4 0,-4 0 0,2 0 0,3 2-136,-4-2 0,5 2 1,3 0-1,-2 0 0,-3 0 1,-6-2 135,7 5 0,-6-1 0,6 2-150,-11-6 1,5 1 0,3 2 0,0 0 0,-3-1-1,-4-1 150,0 1 0,-3-1 0,-3 0 0,2-1 0,15 7 0,-1-2 0,-3-1 896,-11-4 0,-2-1 1,-4 0-897,5 4 0,-5 0 0,7 11 1747,-14-6 1,0 1-1748,13 10 0,-19-14 0,-1-1 0,6 7 5208,10 4-5208,-12-7 2775,6 2-2775,-12-8 0,4 1 0,-10-11 0,-7-7 0,-5-3 0</inkml:trace>
  <inkml:trace contextRef="#ctx0" brushRef="#br0" timeOffset="29017">25436 7190 8191,'2'0'0,"11"0"5063,9 0-5063,30 0 2818,11 0-2818,-19 0 0,-1 0 0,23 0 1719,-5 7-1719,-19 1 6784,-12 7-6784,8 0 0,-16-2 0,-5 0 0,-5-6 0,-9-9 0,0-16 0,-3-3 0,-4-22 0,0 4 0,-3-7 0,2 6 0,2 13 0,3 10 0,0 8 0,0 6 0</inkml:trace>
  <inkml:trace contextRef="#ctx0" brushRef="#br0" timeOffset="31116">25199 7623 24575,'0'63'0,"-2"-26"0,0 3 0,2 3 0,-1 4 0,-4-2 0,-3 4 0,2 0-1879,1-2 0,1 0 0,-1 1 1879,-1 1 0,-2 2 0,0-1 0,-1-1 0,-1 0 0,2-1 0,1 11 0,-1-2 0,-2 1 0,-2 5 0,2-3 0,0 6 0,2-4 0,2-13 0,2-2 0,-2 2 0,-4 0 0,-1 3 0,0 0 0,2-2 0,3-1 0,2-2 0,-1 3 0,-3-2 0,-1 2 0,-1 2 0,1-1-43,1 2 1,0 1 0,0 0-1,1 1 43,-2 4 0,1 2 0,-1-2 0,1-2-325,0-1 1,0-4 0,0 1 324,0 6 0,-1 0 0,3-10 0,-1 7 0,-1 0 0,-1 0 0,4-23 0,0 0-501,0 14 0,-1 3 501,1-6 0,-1 1 0,1 4 0,0-1 0,0-6 0,-1 1 0,0 0 0,-2 3 0,1 1 873,-1 15 1,-1 4-874,0-8 0,-1 5 0,2-3 0,2-8 0,1-1 0,0 0 0,-1 7 0,-1 1 0,0-2 0,2-5 0,-1-1 0,1-1 0,0 0 0,0-1 0,-1 0 0,-1 18 0,0-3 0,4-19 0,1-3 0,0-1 0,0-3 0,2 10 1346,0-6-1346,0 15 2592,0-15-2592,0 8 1451,0-22-1451,0 16 646,4 1-646,0 19 0,0-30 0,0 0 0,1 4 0,-1 0 0,-2 3 0,1-2 0,4 19 0,-7-3 0,4-39 0,-4 8 0,0-12 0,0 4 0,2-3 0,-1 2 0,5 1 0,-3 3 0,4 1 0,-3-7 0,1-1 0,-1 0 0,2-5 0,0 5 0,-2-6 0,1 0 0,-2 0 0,4 4 0,-1-4 0,3 10 0,-2-6 0,2 5 0,-3-3 0,0 0 0,3 7 0,-2-5 0,0 5 0,-1-6 0,-3 1 0,1-4 0,2 8 0,-5-7 0,2 8 0,-1-7 0,-1 0 0,4-3 0,-4 0 0,4-3 0,-2-1 0,3 1 0,-1-3 0,-1 0 0,-2-3 0</inkml:trace>
  <inkml:trace contextRef="#ctx0" brushRef="#br0" timeOffset="33083">25577 7713 8191,'3'0'0,"4"0"5063,10 0-5063,-4 0 2818,2 0-2818,-5 0 1719,6 0-1719,1 0 6784,0 13-6784,-1 6 0,-5 17 0,-4 8 0,-4 5 0,-3-5 0,0-7 0,-10 4 0,4-11 0,-12 7 0,10-11 0,-9 2 0,6-3 0,-3 6 0,1-5 0,9-5 0,-6 0 0,7-8 0,-1 0 0,9-7 0,3-4 0,7-2 0,-5 0 0,2 0 0,-1 0 0,-1 0 0,-1 0 0,0 0 0,-2 0 0,6 0 0,-7 0 0,10 6 0,0-2 0,5 8 0,1-2 0,-9 0 0,-1-4 0,-3 2 0,-5-6 0,1 3 0</inkml:trace>
  <inkml:trace contextRef="#ctx0" brushRef="#br0" timeOffset="33918">25984 8293 24575,'0'3'0,"0"0"0</inkml:trace>
  <inkml:trace contextRef="#ctx0" brushRef="#br0" timeOffset="35100">26195 7627 24575,'0'37'0,"0"-10"0,0 9 0,0-5 0,0-1 0,0-1 0,0-7 0,0-10 0,0-2 0,2-4 0,11-4 0,-2-5 0,8 2 0,-2-5 0,3 2 0,4 0 0,3-2 0,-7 6 0,-1-3 0,-7 3 0,0 0 0,-3 0 0,0 0 0,-4 0 0,1 0 0,0 0 0,-1 0 0,-2 0 0,0 0 0</inkml:trace>
  <inkml:trace contextRef="#ctx0" brushRef="#br0" timeOffset="36183">26437 7753 24575,'0'12'0,"0"18"0,0-9 0,0 15 0,0-9 0,0-4 0,0 3 0,0-8 0,0 3 0,0-4 0,0 0 0,0-4 0,0-4 0,0 3 0,0 1 0,0 4 0,0 1 0,0-2 0,0 1 0,0-5 0,0 1 0,0-3 0,0 7 0,0 4 0,0 3 0,0 0 0,0-5 0,0-6 0,0-5 0,0 4 0,0 2 0,0 3 0,0-5 0,0 7 0,0-8 0,0 9 0,0-10 0,0 5 0,0-5 0,0 0 0,0-5 0</inkml:trace>
  <inkml:trace contextRef="#ctx0" brushRef="#br0" timeOffset="38534">25576 8734 24575,'0'28'0,"0"7"0,0-11 0,0 16 0,0-6 0,0 18 0,0 7 0,0-24 0,0-1 0,0 32 0,0-15 0,0-22 0,0-10 0,0-13 0,3 1 0,6-4 0,11-3 0,12-4 0,12 0 0,-3-3 0,-3 3 0,-14 1 0,3 3 0,-11 0 0,4 0 0,-8 0 0,-2 0 0,2 0 0,0 0 0,-3 0 0,-3 0 0,-3 0 0</inkml:trace>
  <inkml:trace contextRef="#ctx0" brushRef="#br0" timeOffset="39400">25891 9095 24575,'0'43'0,"0"-2"0,0-5 0,0 1 0,0 24 0,0-5 0,0-10 0,0-21 0,0-6 0,0-11 0,0-2 0,0 6 0,0-5 0,0 9 0,0-4 0,0 2 0,0 9 0,0-2 0,0-1 0,0-4 0,0-7 0,0-6 0,0 0 0</inkml:trace>
  <inkml:trace contextRef="#ctx0" brushRef="#br0" timeOffset="39951">26158 9619 14838,'3'0'0,"0"0"0</inkml:trace>
  <inkml:trace contextRef="#ctx0" brushRef="#br0" timeOffset="41771">26414 9011 8191,'0'14'0,"0"8"5063,0-13-5063,0 10 2818,0-5-2818,0-3 1719,0 9-1719,0-7 6784,0 5-6784,-3-5 0,8-1 0,-4-8 0,13 1 0,0-5 0,9 0 0,-6 0 0,2 0 0,-7-2 0,-5-5 0,1 0 0,-7-6 0,4-6 0,-4-11 0,2-6 0,-3-4 0,0 9 0,-9 0 0,1 7 0,-11 7 0,3 5 0,-1 8 0,1-2 0,2 5 0,-5-2 0,0 3 0,-1 0 0,-7 3 0,1 4 0,-2 6 0,4 4 0,11 3 0,7-1 0,3 4 0,3-6 0,6 6 0,6-8 0,12 8 0,5-7 0,7 4 0,-1-9 0,-4-4 0,0-6 0,-10-8 0,1-10 0,-8-4 0,2-2 0,-6 3 0,-4 7 0,-1 7 0,-4 25 0,1 6 0,-2 30 0,0-5 0,0 4 0,0-11 0,0-10 0,7 3 0,-3-16 0,7 11 0,-7-13 0,2 10 0,-2-9 0,-1 4 0,0-3 0,-3 0 0,0 7 0,0 0 0,0-7 0,0 0 0,-3-7 0,-3 0 0,-2-2 0,-4 1 0,2-2 0,-7 3 0,1 0 0,-4 0 0,-3-3 0,3-4 0,-10-3 0,18-3 0,-4 0 0</inkml:trace>
  <inkml:trace contextRef="#ctx0" brushRef="#br0" timeOffset="42601">26008 10465 24575,'0'0'0</inkml:trace>
  <inkml:trace contextRef="#ctx0" brushRef="#br0" timeOffset="43034">25970 11208 8191,'0'-3'0,"0"1"0</inkml:trace>
  <inkml:trace contextRef="#ctx0" brushRef="#br0" timeOffset="43417">25959 12067 24575,'0'0'0</inkml:trace>
  <inkml:trace contextRef="#ctx0" brushRef="#br0" timeOffset="43768">25959 12708 24575,'0'0'0</inkml:trace>
  <inkml:trace contextRef="#ctx0" brushRef="#br0" timeOffset="45383">25668 13362 8191,'-4'8'0,"2"16"5063,2 2-5063,0 17 2818,0-7-2818,0-4 1719,0-11-1719,3-9 6784,9-3-6784,0-5 0,21 5 0,-13-8 0,16 2 0,6-3 0,7-6 0,11-14 0,-30 0 0,-3-2 0,19-19 0,-12-12 0,3-1 0,-17 7 0,-6 16 0,1-1 0,2-32 0,-3 11 0,-6-9 0,-4 19 0,-4-20 0,-8 15 0,-1-14 0,-27 12 0,7 13 0,1 14 0,-2 3 0,-7 2 0,-8-1 0,-1 15 0,0 0 0,-8 11 0,8 19 0,7 20 0,10 6 0,8 4 0,6-3 0,9-18 0,-5 10 0,11-26 0,-4 8 0,4-15 0,0 1 0,0-11 0</inkml:trace>
  <inkml:trace contextRef="#ctx0" brushRef="#br0" timeOffset="46517">26303 13525 24575,'0'9'0,"0"0"0,0 1 0,0-4 0,0-3 0</inkml:trace>
  <inkml:trace contextRef="#ctx0" brushRef="#br0" timeOffset="47884">26547 12691 24575,'22'0'0,"2"0"0,11 0 0,4 0 0,-12 0 0,0 0 0,-10 0 0,-6 0 0,2 0 0,-4 0 0,1 0 0,0 0 0,-1 0 0,0 0 0,-2 12 0,-1 2 0,-3 17 0,-3 4 0,0 10 0,0-10 0,-11 19 0,-2-13 0,-7 22 0,-3-8 0,6 7 0,-2-3 0,3 0 0,4-6 0,1-18 0,7-9 0,-2-12 0,5-1 0,-2 0 0,1-3 0,1 3 0,-5 3 0,6-4 0,-3 6 0,0-5 0,2 0 0,-1 6 0,2-7 0,-3 4 0,2-7 0,-2 0 0,3-3 0,0 0 0,0-3 0,0 0 0</inkml:trace>
  <inkml:trace contextRef="#ctx0" brushRef="#br0" timeOffset="48917">26574 13263 24575,'9'0'0,"18"0"0,9 0 0,22 0 0,-3 0 0,-2 0 0,-8 0 0,-16 0 0,-7 0 0,-12 0 0,-1 0 0,-3 0 0,0 0 0,2 0 0,-1 0 0,-1 0 0,-4 0 0</inkml:trace>
  <inkml:trace contextRef="#ctx0" brushRef="#br0" timeOffset="50600">23252 9509 24575,'0'5'0,"0"1"0,2 3 0,11 10 0,14 16 0,-2-4 0,5 6 0,-2-3 0,3 4 0,2 2-658,6 5 1,1 3 0,0 1 657,2 3 0,-1 1 0,0-2 0,-6-10 0,-1-2 0,-3 0 0,5 12 0,-3-3 0,-7-13 0,-2-1 0,-5-4 0,-1 0 0,15 22 0,-14-19 0,-13-15 0,-2-2 1972,-4-3-1972,0 0 0,0 2 0,0-2 0,0-4 0,0-1 0,0-2 0,0 0 0,0 0 0,0 0 0,0 3 0,0-4 0,0 0 0</inkml:trace>
  <inkml:trace contextRef="#ctx0" brushRef="#br0" timeOffset="51517">23455 10503 24575,'0'-46'0,"0"-12"0,7 11 0,4-6 0,-2 9 0,1-3 0,0 0-468,4-3 0,0-1 0,1-1 468,2-5 0,1 0 0,-1 2 228,3-9 1,-1 4-229,0 1 0,-1 5 0,-4 15 0,-2 5 0,3-9 232,-3 18-232,-6 10 0,4-2 0,-5 4 715,3 5-715,-1-6 0,-1 6 0,3-5 0,-3 2 0,0 7 0,0-2 0,-3 6 0,0 0 0</inkml:trace>
  <inkml:trace contextRef="#ctx0" brushRef="#br0" timeOffset="52366">23376 10864 24575,'34'0'0,"-11"0"0,31 0 0,-13 0 0,12 0 0,-4 0 0,-9 0 0,-7 0 0,-5 0 0,-7 0 0,-7 0 0,1 0 0,-8 0 0,8 0 0,-1 0 0,2 0 0,3 6 0,-7-2 0,4 8 0,-7-6 0,-3 0 0,-3-3 0</inkml:trace>
  <inkml:trace contextRef="#ctx0" brushRef="#br0" timeOffset="53334">24217 10144 24575,'14'0'0,"4"0"0,5 0 0,0 0 0,-7 0 0,-4 0 0,-3 0 0,-4 0 0,4 0 0,4 0 0,0 0 0,3 0 0,-2 0 0,-4 0 0,2 0 0,-5 3 0,2-3 0,-3 3 0,0-3 0,0 0 0,-2 0 0,-2 0 0</inkml:trace>
  <inkml:trace contextRef="#ctx0" brushRef="#br0" timeOffset="54451">24190 9931 24575,'25'0'0,"-4"0"0,9 0 0,5 0 0,6 0 0,-1 0 0,-13 0 0,-4 0 0,-10 0 0,-1 0 0,-3 0 0,3 3 0,-2 0 0,2 3 0,-9-3 0,0 0 0</inkml:trace>
  <inkml:trace contextRef="#ctx0" brushRef="#br0" timeOffset="57884">26204 7422 24575,'0'8'0,"0"8"0,0 9 0,0 6 0,0 6 0,0-2 0,0-2 0,0-12 0,0 1 0,0-14 0,0 8 0,0-9 0,0 2 0,0 1 0,0-1 0,0 11 0,0-4 0,0 7 0,0 0 0,0-3 0,0-1 0,0-3 0,0-6 0,0-1 0,0-3 0,0 0 0,0 0 0,0 0 0,0 0 0,0-1 0,0 1 0,0-1 0,0 1 0,12-3 0,6 0 0,17-3 0,-4 0 0,5 0 0,1 0 0,-3 0 0,17 0 0,-16 0 0,2 0 0,4 0 0,-2-4 0,1 0 0,-5-4 0,-13 4 0,-4-2 0,-1 5 0,-6-2 0,-2 3 0,-3 0 0,0 0 0,3 0 0,0 0 0,0 0 0,0 0 0,-3 0 0,-3 0 0,0 0 0</inkml:trace>
  <inkml:trace contextRef="#ctx0" brushRef="#br0" timeOffset="59050">26470 7607 12339,'-3'14'0,"1"13"4749,2 8-4749,0 17 0,0-15 0,0 1 2128,0-11-2128,0-8 1192,0-2-1192,0 0 4167,0 1-4167,0-3 0,0 11 0,0-17 0,0 13 0,0-6 0,0 5 0,0 6 0,0 3 0,0 1 0,0-5 0,0-3 0,0-13 0,0 0 0,0-7 0,0 0 0</inkml:trace>
  <inkml:trace contextRef="#ctx0" brushRef="#br0" timeOffset="60634">27905 7928 24575,'9'-15'0,"9"-7"0,5-14 0,5 3 0,-11 2 0,-4 16 0,-7 12 0,-3 16 0,-3 11 0,0 15 0,0 11 0,0 10 0,0-27 0,0 2 0,3 0 0,1-1 0,2 27 0,6-9 0,-4-10 0,0-9 0,0 4 0,0-10 0,-1-1 0,4 2 0,-6-3 0,4 3 0,-9-9 0,3-4 0,0-3 0,0-2 0,1-4 0,-2-4 0</inkml:trace>
  <inkml:trace contextRef="#ctx0" brushRef="#br0" timeOffset="61669">27973 9088 8191,'-3'-3'0,"9"0"5063,-1 0-5063,18-7 2818,2-5-2818,7-2 1719,-1 0-1719,-11 9 6784,-4 2-6784,-10 15 0,-3 13 0,-3 24 0,0 20 0,0-24 0,0 2 0,0 5 0,0 1 0,0 0 0,0-1 0,0-9 0,0-1 0,0-4 0,0-2 0,0 14 0,0-12 0,0 1 0,0-21 0,3 4 0,0-12 0,0 5 0,0-9 0,-3 0 0</inkml:trace>
  <inkml:trace contextRef="#ctx0" brushRef="#br0" timeOffset="62384">28120 10452 24575,'0'0'0</inkml:trace>
  <inkml:trace contextRef="#ctx0" brushRef="#br0" timeOffset="62785">28114 10708 24575,'0'0'0</inkml:trace>
  <inkml:trace contextRef="#ctx0" brushRef="#br0" timeOffset="63269">28311 11421 24575,'0'0'0</inkml:trace>
  <inkml:trace contextRef="#ctx0" brushRef="#br0" timeOffset="63702">28290 12078 24575,'0'0'0</inkml:trace>
  <inkml:trace contextRef="#ctx0" brushRef="#br0" timeOffset="65017">28261 12761 24575,'33'-17'0,"-4"-2"0,13-10 0,-12 7 0,-4 1 0,-11 11 0,-5 4 0,-3 3 0,4 3 0,-4 0 0,1 0 0,-2 0 0,-3 5 0,-1 12 0,-2-3 0,0 17 0,0-2 0,0 0 0,0 7 0,0 1 0,0-3 0,0 3 0,0-11 0,0 10 0,0-1 0,7 18 0,1-12 0,3 2 0,-1-11 0,-3-2 0,-3-10 0,-1 2 0,-3-12 0,0 6 0,0-10 0,0 6 0,0-5 0,0-1 0,0-4 0</inkml:trace>
  <inkml:trace contextRef="#ctx0" brushRef="#br0" timeOffset="67734">28394 7440 24575,'4'32'0,"16"16"0,-12-14 0,1 2-867,8 2 1,1 1 866,-3 1 0,1 2 0,4 0 0,2 4 0,1 1 0,2 5 0,1 3 0,0 2-547,-2-2 1,0 3 0,1 2 0,-2-2 546,0-1 0,0 0 0,-2 1 0,-1 0 0,-2 3 0,-2 1 0,-2 0 0,0-1 0,-3-2 0,0 0 0,-1-1 0,-2 1 0,-2-1 0,-2 1 0,0-2 0,-1-1-490,0 7 0,-2-2 0,0-3 490,-1-5 0,0-3 0,0-4 0,0-3 0,0-4-689,0 5 0,0-2 689,0 19-206,0-17 0,0 1 206,0-3 0,0 2 799,0 9 1,0 3-800,0 4 0,0 2 0,0 1 0,0 0 0,0 2 0,0-2 0,0-6 0,0-1 0,0-5 0,0-3 1172,0-6 0,0-3-1172,0 16 1732,0-19-1732,0-16 1472,0-8-1472,0 26 31,0 17-31,3-18 0,1 4 0,1 15 0,1 1 0,0-8 0,1 0 0,0 8 0,0-3 0,-2-13 0,-1-3 0,1 24 0,2-19 0,-6-6 0,7 5 0,-7-9 0,7 9 0,0 10 0,5 8 0,-7-24 0,1 3 0,1 0 0,-1 0 0,-4-1 0,0 1 0,3 2 0,-1 1 0,-4-3 0,-1-2 0,4 28 0,-4-12 0,0-17 0,0-4 0,0 0 0,0-1 0,0 1 0,0 9 0,0-7 0,0 3 0,0-1 0,0-6 0,0 5 0,-3-4 0,2-6 0,-5-5 0,6-3 0,-7 0 0,7-3 0,-7 9 0,3-4 0,-2 1 0,-1 3 0,0-2 0,-3 5 0,3 1 0,0-9 0,1 0 0,3-5 0,-4-3 0,4 2 0,0-3 0,0-2 0,3 2 0,-6 1 0,5-4 0,-4 10 0,1-3 0,-2 6 0,0 1 0,2-1 0,-2 0 0,6-5 0,-3 1 0,3-6 0,0 5 0,0-5 0,0 0 0,0-3 0,0-2 0,0-1 0</inkml:trace>
  <inkml:trace contextRef="#ctx0" brushRef="#br1" timeOffset="90635">25359 7332 24575,'-12'0'0,"-4"2"0,-11 8 0,-2 11 0,-16 14 0,5 7 0,-2 1 0,6-3 0,7-6 0,3-4 0,-4 7 0,6-7 0,2 12 0,-2-12 0,6 11 0,-5 3 0,2 10 0,4 5 0,2-1 0,8-4 0,2-1 0,2-13 0,3-5 0,0 2 0,3-12 0,10 17 0,9-16 0,14 6 0,0-8 0,6 1 0,2-6 0,-4-4 0,-3-5 0,8 2 0,-9-7 0,11 5 0,-6-9 0,-7 3 0,7-4 0,-3 4 0,5-3 0,14 2 0,7-3 0,-26 0 0,1 0 0,-2 0 0,0 0 0,-3 0 0,0 0 0,30 0 0,-15-3 0,-3 2 0,-14-6 0,-1 6 0,0-3 0,1 4 0,0 0 0,0 0 0,-1 0 0,20 0 0,-5 0 0,9 0 0,-15 0 0,-13 0 0,-11 0 0,-1 0 0,-8 0 0,3 0 0,-4 0 0,0 0 0,0 0 0,0 0 0,0 0 0,2 0 0,40 0 0,-15 0 0,5 0 0,16 1 0,5 2 0,-1 5 0,1 2 0,3 1 0,-2 3 0,-3 6 0,-2 1 0,-1-4 0,-3-1 0,-11-2 0,-2-1 0,19 3 0,-2-4 0,-18-7 0,9 2 0,-15-7 0,-3 0 0,-4 0 0,10 0 0,-5 0 0,17 0 0,-10 2 0,3 0 0,3 1 0,5 1-444,4 3 0,5 2 0,2 1 444,5 0 0,2 0 0,0 2 0,-12-2 0,0 2 0,1 0 0,0-1 0,1-2 0,1 0 0,-2 0 0,-2 0 0,3 1 0,-3 0 0,-1-1 0,-4-3 0,-1-1 0,-4 0 0,-1 0 0,-4-1 0,14 0-64,-15-4 64,-15-3 0,8-6 0,-15-8 0,5-4 0,-6-1 1327,0 8-1327,-4-1 69,-3 8-69,-2-6 0,1 6 0,-1-5 0,3-2 0,3-10 0,-6 0 0,6-8 0,-9-15 0,2-13 0,-2 18 0,-2-2 0,1-5 0,0 0 0,0-2 0,0 3 0,1 10 0,-2 1 0,-3-29 0,-17 9 0,1 18 0,-14-12 0,0 16 0,-17-4 0,11 6 0,-4-1 0,-10-2 0,-5 1 0,13 6 0,-1-1 0,2 3-945,-6-1 0,1 2 945,7 5 0,-1 0 0,5 3 0,6 7 0,2 1 0,-16-7 0,-2 1 0,9 5 0,2 2 0,-4-2 0,1 1-498,-1-1 1,0 1 497,-4 1 0,1 1 0,12 1 0,-1 0 0,-21 1 0,1 1 0,1-4-106,5 3 0,-8 0 0,4 1 106,7 2 0,-1 0 0,-12-2 0,-8 0 0,5 1 0,1 1 0,0 0 0,3-3 0,-4-3 0,2 0 0,12 1 0,2 1 0,-1-1 0,-2-2 0,0-1 0,2 1 0,-11-1 0,5 2 0,13 2 0,3 1 0,-26-4 0,7 5 0,0 1 0,15 3 0,0 2 0,-15-1 0,19 0 0,-1 0 0,-20 3 0,1 5 1756,-4 4-1756,8-4 1077,8-1-1077,10-7 370,-2 0-370,13 0 0,-3 0 0,0 0 0,-11 0 0,-7 0 0,-10 0 0,5 0 0,5 0 0,8 0 0,2 6 0,18-4 0,0 4 0</inkml:trace>
  <inkml:trace contextRef="#ctx0" brushRef="#br1" timeOffset="118147">27279 6493 24575,'19'20'0,"8"3"0,15 15 0,4 5 0,-9-10 0,-4-3 0,-13-4 0,-3-10 0,3 15 0,1-5 0,7 9 0,-7-10 0,-7 2 0,1-7 0,-7-1 0,7 3 0,-2-9 0,-3 0 0,-2-4 0,-2-3 0,-2 2 0,1-1 0,-4 2 0,1-6 0,-2-1 0</inkml:trace>
  <inkml:trace contextRef="#ctx0" brushRef="#br1" timeOffset="119279">27346 7025 24575,'0'-12'0,"0"0"0,0-15 0,14-4 0,-4-23 0,12 7 0,-3-10 0,0 8 0,4-1 0,-7 7 0,-2 13 0,-6 0 0,-1 11 0,3-1 0,-5 0 0,4 8 0,-2-15 0,0 11 0,3-7 0,0 7 0,-3 5 0,2-1 0,-3 6 0,0 0 0,0 0 0,-3 0 0,2 2 0,1 2 0,-2 2 0,1 0 0</inkml:trace>
  <inkml:trace contextRef="#ctx0" brushRef="#br1" timeOffset="120463">27800 5892 24575,'0'16'0,"0"-4"0,0 7 0,0-11 0,0 10 0,0-11 0,0 5 0,0-2 0,0-1 0,0 5 0,0-4 0,0 8 0,0-1 0,0-1 0,0-4 0,0-3 0,0 0 0,0-2 0,0 6 0,0 0 0,0-3 0,3 6 0,3-7 0,4 7 0,2-3 0,0 2 0,0-3 0,-3-2 0,0-2 0,-3-4 0,0 1 0,0-4 0,0 4 0,0-1 0,3 2 0,1 2 0,2-1 0,0 4 0,0-1 0,3-1 0,-2 3 0,3-5 0,-7 2 0,0-3 0,-2 0 0,-1 0 0,0-2 0,-3-2 0,0-2 0</inkml:trace>
  <inkml:trace contextRef="#ctx0" brushRef="#br1" timeOffset="122062">28021 6087 24575,'15'-19'0,"3"-1"0,9-10 0,-9 9 0,-2 2 0,-11 13 0,1 3 0,0 3 0,-3 2 0,0 4 0,-3 1 0,0 1 0,0 2 0,0 6 0,3 4 0,-2 7 0,7-3 0,-6-8 0,6-4 0,-7-6 0,4 0 0,-2 3 0,3-5 0,-3 4 0,0-5 0,-1 3 0,2 2 0,-1-1 0,2 1 0,-1 1 0,2-2 0,0 1 0,3 4 0,-3-5 0,0 5 0,2-6 0,-4 2 0,5 2 0,-3-1 0,0 0 0,0 0 0,0-3 0,-2 3 0,1 0 0,-4-3 0,1 3 0,-2-6 0,0 0 0</inkml:trace>
  <inkml:trace contextRef="#ctx0" brushRef="#br1" timeOffset="123061">28337 5882 8191,'6'0'0,"-1"0"5063,17 0-5063,-5 0 2818,3 16-2818,-4 0 1719,-8 12-1719,1 6 6784,-8 1-6784,2 5 0,-3 0 0,0-5 0,0-3 0,0-2 0,0-9 0,0-2 0,0-3 0,0-2 0,0 2 0,0-3 0,-6 7 0,-1-3 0,-3 3 0,0-4 0,4 0 0,-1-2 0,1 1 0,2-6 0,2-3 0,2-3 0</inkml:trace>
  <inkml:trace contextRef="#ctx0" brushRef="#br1" timeOffset="127561">25773 8638 24575,'-12'0'0,"-1"0"0,-10 0 0,-15 0 0,-13 0 0,17 0 0,-1 0 0,-1 0 0,2 0 0,-22 0 0,5-4 0,23 7 0,-3 1 0,-6 11 0,7 1 0,-6-1 0,13 3 0,-9 1 0,-9 9 0,-11 11 0,24-20 0,0 0 0,0 5 0,2 0 0,-25 16 0,15-8 0,3-3 0,14-14 0,-3 4 0,7-2 0,-5-1 0,4 5 0,-5 3 0,3 2 0,1 8 0,3-2 0,7 3 0,4 8 0,3 6 0,0-8 0,0 3 0,7-16 0,2 4 0,11 1 0,1-5 0,8 5 0,20 5 0,-20-16 0,4 0 0,9 2 0,2 0 0,5-4 0,1 0 0,4 1 0,3-2 0,-12-9 0,3-2 0,-3 0-780,8 4 0,-1 0 780,10-4 0,-4-1 0,-21-4 0,-2-1 0,6 1 0,-1-1 0,20-2 0,-25 0 0,1 0 0,22 0 0,-6 0 0,3 0 0,-3 1 0,1-2 0,9-4 0,1-2 0,-6-1 0,-4-3 0,-6-2 0,-1-1 0,0-2 0,-1 2 0,-1 2 0,-2 1 0,-8 4 0,-1 1 0,29-2 0,-28 8 0,0 0 0,20 0 0,-4 0 0,0 0 0,7 0 780,-18 0 0,2 0-780,22 0 0,-30 0 0,2 0 0,0 0 0,-1 0 0,25 0 0,-21 0 0,22 0 0,-24 4 0,4 1 0,3-1 0,5 2 0,1 1-588,8 4 1,1 2-1,1 0 588,4 0 0,1 0 0,-1 1-687,1 2 1,0 1 0,-6-2 686,1-1 0,-4-1 0,1-1 0,-5-1 0,0-2 0,5 0 0,-3 0 0,-12-5 0,-5 0 1569,-6-10-1569,-10-5 0,6-9 0,-8 2 2253,6-6-2253,-10 10 0,8-5 0,-8 5 0,8-4 0,-4 3 0,11-7 0,-9 7 0,6 1 0,-1 1 0,4 2 0,6-9 0,1 1 0,-5-7 0,-6 7 0,-9-4 0,-3-1 0,-5 5 0,-1-8 0,-4 12 0,-3-20 0,-18-1 0,3 1 0,-3-1 0,-6 7 0,-2 1 0,-6-11 0,-1 1 0,-1 8 0,-1 2 0,-2-2 0,0 0 0,7 7 0,0 1 0,-26-11 0,2 5 0,7 8 0,-10 0 0,14 7 0,-14 5 0,10 3 0,-5 2 0,-4 3 0,10 0 0,12 0 0,0 0 0,-21 0 0,7 0 0,-4 0 0,21 0 0,-15 0 0,13 0 0,-10 0 0,0 0 0,10-2 0,-1 0 0,-3 0 0,-1-1 0,-7-1 0,-1-1 0,-1-1 0,2-1 0,4 1 0,1-1 0,-2-2 0,-1 1 0,4 1 0,2 1 0,-24-6 0,10 7 0,5 2 0,10 3 0,-24-4 0,24 3 0,-10-2 0,0-1 0,11 3 0,-16-6 0,12 6 0,1-7 0,-4 4 0,5-5 0,-7-3 0,-18-5 0,29 3 0,-1-2 0,-6-1 0,-1-1 0,0-1 0,1-1 0,7 1 0,0 1 0,-2 5 0,2 1 0,-8-10 0,1 10 0,18 1 0,0 4 0,0 0 0,-4 3 0,2-3 0,-16-1 0,-4 3 0,-10-1 0,-5 6 0,10 0 0,8 0 0,13 0 0,5 0 0,14 0 0,-1 0 0</inkml:trace>
  <inkml:trace contextRef="#ctx0" brushRef="#br1" timeOffset="129059">29632 9173 24575,'14'19'0,"0"3"0,14 4 0,0 8 0,-1-4 0,1 3 0,7 23 0,-8-16 0,1 2 0,-8-10 0,-1-1 0,13 21 0,3-4 0,-22-20 0,3 0 0,-5-2 0,2-5 0,-4-3 0,3-1 0,-6-1 0,-2-3 0,-1 0 0,-3-7 0,0-4 0</inkml:trace>
  <inkml:trace contextRef="#ctx0" brushRef="#br1" timeOffset="130194">29670 9860 24575,'0'-36'0,"0"-6"0,9 6 0,5-3 0,-3 2 0,2 0 0,8-10 0,1 1 0,-7 11 0,-1 4 0,5-16 0,-9 19 0,-1 16 0,1-7 0,2 8 0,1-11 0,0 9 0,-1 0 0,0 4 0,-5 3 0,1 3 0,-5 0 0,0 0 0,3 3 0,-3-3 0,8-2 0,-1 1 0,5-5 0,-3 3 0,-3 3 0,-3 0 0,-3 3 0</inkml:trace>
  <inkml:trace contextRef="#ctx0" brushRef="#br1" timeOffset="131294">30292 8565 24575,'-12'11'0,"-2"1"0,-3 14 0,5-12 0,-4 14 0,11-19 0,-7 10 0,5-4 0,3-6 0,-2 6 0,6-3 0,0-2 0,-3 12 0,2-9 0,-5 7 0,5-8 0,-7 8 0,6-9 0,-4 8 0,6-9 0,0 6 0,0-3 0,0 2 0,0-2 0,0-4 0,0-1 0,0-2 0,3-3 0,3 2 0,1-1 0,1-1 0,-2 2 0,0-4 0,3 4 0,-3-4 0,3 4 0,3-4 0,1 4 0,0-4 0,4 1 0,-12-2 0,3 0 0</inkml:trace>
  <inkml:trace contextRef="#ctx0" brushRef="#br1" timeOffset="132844">30400 8646 24575,'12'0'0,"3"0"0,1 0 0,4 0 0,-6 0 0,8 0 0,-10 3 0,7 4 0,-9 0 0,-1 2 0,0-1 0,-5 2 0,1 0 0,-5 2 0,0 0 0,0 7 0,0 2 0,-5 4 0,-3-10 0,-2 3 0,0-7 0,-3 5 0,5-2 0,-7-1 0,5 2 0,-3-5 0,3 6 0,4-7 0,1 0 0,12-6 0,1-4 0,15 1 0,-3-3 0,-3 3 0,-5 0 0,-6 0 0,0 0 0,0 0 0,2 0 0,2 0 0,2 0 0,-3 0 0,0 2 0,-1 2 0,-1 1 0,1 1 0,1 3 0,-2-2 0,5 2 0,-5-3 0,4 0 0,-1 0 0,-1-2 0,-3-2 0,-3-2 0</inkml:trace>
  <inkml:trace contextRef="#ctx0" brushRef="#br1" timeOffset="133828">30751 8498 24575,'15'9'0,"-1"5"0,9 10 0,-9 2 0,2-5 0,-12 2 0,2-12 0,-6 9 0,0-9 0,0 12 0,0-5 0,0 9 0,0 0 0,0-2 0,-6 5 0,2-13 0,-3 2 0,-2 1 0,8-6 0,-8 6 0,8-7 0,-5 3 0,2-3 0,-2 3 0,3-10 0,0 0 0</inkml:trace>
  <inkml:trace contextRef="#ctx0" brushRef="#br1" timeOffset="135177">28430 6604 8191,'3'3'0,"9"-1"5063,13-2-5063,2 0 2818,0 0-2818,-5 0 1719,-4 0-1719,4 0 6784,-1 0-6784,-3 0 0,5 0 0,-8 0 0,1 0 0,-7 0 0,-3 0 0,0 0 0,-1 0 0,-2 0 0,0 0 0</inkml:trace>
  <inkml:trace contextRef="#ctx0" brushRef="#br1" timeOffset="136443">28464 6486 24575,'12'0'0,"5"0"0,18 0 0,0 0 0,-9 0 0,1 0 0,-13 0 0,6 0 0,-4 0 0,1 0 0,1 0 0,-7 0 0,0 0 0,-5 0 0,3 0 0,-2 0 0,1 0 0,-4 0 0,-2 0 0</inkml:trace>
  <inkml:trace contextRef="#ctx0" brushRef="#br1" timeOffset="137626">29168 5940 24575,'0'23'0,"-3"12"0,-1-1 0,-4 7 0,-4 5 0,4-1 0,-4 18 0,8-8 0,0 8 0,4-13 0,-3-7 0,2 8 0,-5-20 0,5 21 0,-3-14 0,4 6 0,0-4 0,0-5 0,0-7 0,0-6 0,3-5 0,1-4 0,5 5 0,-1-2 0,1 4 0,-2 1 0,6 3 0,-1 5 0,5 7 0,-3-5 0,-1-4 0,0-1 0,-3-12 0,-1 1 0,-3-9 0,0 3 0,-2-2 0,1 2 0,-1-2 0,2-1 0,0-3 0,0 2 0,-3-4 0,0 2 0</inkml:trace>
  <inkml:trace contextRef="#ctx0" brushRef="#br1" timeOffset="138945">29458 6483 8191,'8'0'0,"4"0"5063,7 0-5063,3 6 2818,-2-2-2818,0 11 1719,0-1-1719,-1 3 6784,-2 6-6784,0-8 0,-6 1 0,7 6 0,-9-9 0,8 10 0,-8-13 0,1 5 0,-1-5 0,-2 3 0,1-7 0,-7-1 0,7 1 0,-4 0 0,7 6 0,-4-6 0,2 3 0,-1 0 0,-1 0 0,4 0 0,-1 0 0,-1-3 0,0-3 0,0 3 0,-3-5 0,3 4 0,-3-4 0,0 1 0,0 1 0,3-2 0,-5 4 0,4-4 0,-5 4 0,3-4 0,0 1 0,-2 1 0,1-2 0,-2 4 0,0-4 0,0 1 0</inkml:trace>
  <inkml:trace contextRef="#ctx0" brushRef="#br1" timeOffset="139993">29564 6931 24575,'0'-58'0,"0"7"0,0 8 0,11-13 0,-1 10 0,16-13 0,-13 17 0,4 13 0,-10 13 0,2 6 0,-5 4 0,4 3 0,-8-3 0,3 3 0,0 0 0,-3-3 0,6 6 0,-6-8 0,5 6 0,-1-3 0,2 2 0,-3 0 0,-1-1 0,-2 2 0</inkml:trace>
  <inkml:trace contextRef="#ctx0" brushRef="#br1" timeOffset="141193">29768 5914 24575,'0'12'0,"0"4"0,0 5 0,0-2 0,0-1 0,0-7 0,0 4 0,0-6 0,0 1 0,0 2 0,0-5 0,0 2 0,0 1 0,0-4 0,0 7 0,0-3 0,0-1 0,0 3 0,0-3 0,0 4 0,0-1 0,0-3 0,0 0 0,3-3 0,0 0 0,3 0 0,0 0 0,0 0 0,0 0 0,0-3 0,0 3 0,2-3 0,2 3 0,2 0 0,0-3 0,-6 0 0,0-3 0</inkml:trace>
  <inkml:trace contextRef="#ctx0" brushRef="#br1" timeOffset="142360">29923 6123 24575,'0'-12'0,"0"-3"0,6 2 0,-2-1 0,8-1 0,-6 8 0,3-5 0,-3 11 0,-1-5 0,-1 8 0,-2 11 0,-2 4 0,3 10 0,1-4 0,2 0 0,1-4 0,-1-3 0,0-3 0,-3-5 0,0-4 0,-3-2 0</inkml:trace>
  <inkml:trace contextRef="#ctx0" brushRef="#br1" timeOffset="143359">30146 5921 24575,'0'18'0,"0"5"0,3 9 0,-2 0 0,2-5 0,-3-7 0,0-1 0,0-6 0,0 3 0,0-3 0,0-3 0,0 2 0,0-5 0,0 8 0,-3-2 0,0 7 0,-1-7 0,-2 2 0,5 4 0,-2-7 0,3 6 0,0-12 0,0 4 0,0-1 0,0 1 0,0-4 0,0-4 0</inkml:trace>
  <inkml:trace contextRef="#ctx0" brushRef="#br1" timeOffset="145076">30036 6905 8191,'9'-2'0,"2"-3"5063,5-1-5063,-3 0 2818,-5 6-2818,-2 0 1719,0 0-1719,0-5 6784,0 4-6784,0-4 0,-1 5 0,-2 2 0,0 7 0,-3 11 0,0 9 0,0 6 0,0-6 0,3-1 0,1-4 0,0-2 0,2-1 0,-5-4 0,4-7 0,-4-1 0,4 0 0,-4-2 0,2 1 0,-1-2 0,-1-3 0,1 0 0</inkml:trace>
  <inkml:trace contextRef="#ctx0" brushRef="#br1" timeOffset="150593">30676 6403 24575,'36'3'0,"6"11"0,8 11 0,-15-3 0,0 2 0,-5-5 0,-1 1 0,3 5 0,-2-1 0,11 3 0,-21-6 0,-5-8 0,-12-10 0,1 3 0,1-6 0,1 14 0,4 1 0,3 10 0,1 2 0,-4-9 0,-1 0 0,0-9 0,1 4 0,-1-6 0,-3 1 0,-4-8 0,-2 3 0</inkml:trace>
  <inkml:trace contextRef="#ctx0" brushRef="#br1" timeOffset="151528">30860 6818 8191,'-3'-10'0,"4"-26"2531,11 0 1,3-4-2532,2-10 0,2-3 0,3-2 0,0 1 0,-3 7 0,-1 3 0,-1-14 0,0 10 2818,-9 23-2818,3-10 0,-7 25 0,-1-5 0</inkml:trace>
  <inkml:trace contextRef="#ctx0" brushRef="#br1" timeOffset="152993">31199 6751 8191,'2'-3'0,"2"1"5063,1 2-5063,4 0 2818,0 0-2818,7 0 1719,-3 0-1719,-1 0 6784,-3 2-6784,0 4 0,-2 1 0,2 5 0,-3-2 0,1 3 0,-4 1 0,0 3 0,-3-3 0,0 17 0,0-5 0,0 10 0,-5-9 0,0-8 0,-1-6 0,1-4 0,1-1 0,-2-1 0,0 2 0,-3 5 0,0-3 0,-1 5 0,4-8 0,1-5 0,6 0 0,3-3 0,10 0 0,14 0 0,-4 0 0,12 0 0,-3 0 0,-8 0 0,5 0 0,-15 0 0,4 0 0,-8 0 0,1 0 0,-6 0 0,0 0 0,0 0 0,0 0 0,-3 0 0,0 0 0</inkml:trace>
  <inkml:trace contextRef="#ctx0" brushRef="#br1" timeOffset="154259">31342 5876 8191,'-3'2'0,"0"5"5063,3-1-5063,0 3 2818,0-3-2818,0 4 1719,0-1-1719,0 4 6784,0-4-6784,0 0 0,0-3 0,0 2 0,0-1 0,0 5 0,0-6 0,0 3 0,0-3 0,0 3 0,0-2 0,0 6 0,0-3 0,0 9 0,0-5 0,0 8 0,3-6 0,1 0 0,2 3 0,0-9 0,-2 2 0,1-3 0,-1-2 0,-1 6 0,3-4 0,-3 7 0,3-3 0,1 2 0,-2-6 0,1 3 0,0-6 0,0 3 0,-3-3 0,3-3 0,-3 2 0,3-4 0,0 2 0,0-3 0,-3 0 0,-1 0 0</inkml:trace>
  <inkml:trace contextRef="#ctx0" brushRef="#br1" timeOffset="155575">31537 6054 8191,'-1'-5'0,"2"-2"5063,8-2-5063,-2-3 2818,1 5-2818,-4-2 1719,1 6-1719,-2-2 6784,3 4-6784,0-7 0,0 7 0,0-5 0,-1 6 0,1 0 0,-3 3 0,2 3 0,-1 6 0,2 1 0,1 6 0,-1 1 0,1-3 0,-4 2 0,0-7 0,0-3 0,-3 0 0,3-1 0,0-2 0,-3 3 0,3 0 0,-3-3 0,3 3 0,-3 0 0,6-3 0,-5 3 0,4-3 0,-5-3 0,3 0 0</inkml:trace>
  <inkml:trace contextRef="#ctx0" brushRef="#br1" timeOffset="156830">31677 5932 24575,'5'6'0,"1"4"0,4-5 0,0 10 0,3-1 0,-1 2 0,1 2 0,-4-2 0,1 1 0,-7 1 0,2-8 0,-4 5 0,2-8 0,-3 3 0,0-4 0,3 6 0,-3-2 0,3 6 0,-3-7 0,0 6 0,0-7 0,0 4 0,0-6 0,0 0 0,0 5 0,0-1 0,0 2 0,0-3 0,0-6 0,0-1 0</inkml:trace>
  <inkml:trace contextRef="#ctx0" brushRef="#br1" timeOffset="157992">31987 5810 24575,'0'53'0,"0"-21"0,3 23 0,2-28 0,2 5 0,2 5 0,-1-4 0,-4 4 0,4 18 0,-4-7 0,-1-12 0,-1 1 0,1 27 0,-3-27 0,0 2 0,0 4 0,0 2 0,0 2 0,0 0 0,0-12 0,0 0 0,0 31 0,-7-19 0,5-7 0,-8 2 0,9-12 0,-9 3 0,5 14 0,-6-6 0,3 5 0,4-14 0,-3-5 0,3 4 0,0-4 0,-3 0 0,-1 14 0,0-10 0,-6 9 0,7-16 0,0-8 0,2-7 0,4-1 0,-4-4 0,1 2 0,1-6 0,0 0 0</inkml:trace>
  <inkml:trace contextRef="#ctx0" brushRef="#br1" timeOffset="160660">28478 8142 24575,'16'-7'0,"16"-5"0,25-22 0,-19 12 0,4-2 0,6-5 0,2-3-288,-13 7 0,2-1 0,0 0 288,4 0 0,2 0 0,-1 1 0,-4 0 0,0 0 0,1 0-562,3 1 0,0 0 1,-2 2 561,2-2 0,0 3 0,3-2 0,-1 2 0,-10 5 0,-2 2 0,26-7-400,-17 8 1,0 2 399,4 1 0,7 0 0,4 0 0,-17 2 0,0 1 281,12-2 1,-1 0-282,-4 1 0,-3-2 936,-9 1 0,-2-2-936,25-12 0,-14 0 0,-12 1 913,-9 5-913,-3 5 0,-7 3 0,3 2 0,0 0 0,-2 0 0,12 0 0,-2 3 0,10 1 0,-3 3 0,-2 0 0,-9 0 0,-2 0 0,-9 0 0,0 0 0,-1 0 0,0 0 0,4 0 0,-4-3 0,0 0 0,0-6 0,-2 0 0,4-7 0,-4 6 0,-1-6 0,5 1 0,-9 0 0,12-13 0,-9 13 0,4-6 0,-3 11 0,-3 2 0,2-1 0,-4 2 0,4 1 0,-4 0 0,2 3 0,-1 0 0,-1-3 0,7 0 0,-4-1 0,2-2 0,-3 6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1:36.266"/>
    </inkml:context>
    <inkml:brush xml:id="br0">
      <inkml:brushProperty name="width" value="0.05292" units="cm"/>
      <inkml:brushProperty name="height" value="0.05292" units="cm"/>
      <inkml:brushProperty name="color" value="#FF0000"/>
    </inkml:brush>
  </inkml:definitions>
  <inkml:trace contextRef="#ctx0" brushRef="#br0">22696 8638 24575,'0'66'0,"0"0"0,0-9 0,0 0 0,0 5 0,0 0-3568,0-8 1,0-2 3567,0-1 0,0 1 0,0 0 0,0 2 861,0 2 1,0 1-862,0 3 0,0 1 0,0 1 0,0-2 0,0-14 0,0-3 0,0-3 0,0-4 0,0-1 1202,0 11-1202,0 2 0,0-7 0,0 1 0,0-12 3885,0-2-3885,0-1 325,0 5-325,0-10 0,0 1 0,0-8 0,3-5 0,0-2 0,3-2 0,7-3 0,2 3 0,12-1 0,10-1 0,-3-1 0,31-3 0,-11 0-721,10 0 721,-24 0 0,-1 0 0,10 0 0,-9 0 0,0 0 0,12 0 0,9 0 0,-26-1 0,-1-1 0,25-3 0,-3-3 0,-23 4 0,-17-2 0,-4 5 180,-5-2 0,-1 3 0,-4 0 1</inkml:trace>
  <inkml:trace contextRef="#ctx0" brushRef="#br0" timeOffset="1021">23611 10128 8191,'-14'0'0,"1"0"5063,5 0-5063,11 0 2818,13 0-2818,20 0 1719,13 0-1719,-3 0 6784,-13 0-6784,-13 0 0,-11 0 0,1 0 0,-4 0 0,4 0 0,-4 0 0,-3 2 0,0 11 0,-3 2 0,-10 18 0,-3-7 0,-6 6 0,-4-9 0,7-1 0,-2 0 0,0-3 0,0 4 0,1-8 0,4 4 0,1-4 0,5 4 0,0-5 0,4 9 0,1-15 0,-2 8 0,1-12 0,0 2 0</inkml:trace>
  <inkml:trace contextRef="#ctx0" brushRef="#br0" timeOffset="2166">24392 9290 24575,'0'17'0,"0"-5"0,0 34 0,0-7 0,0-4 0,0 3 0,0 21 0,0-18 0,0 2-774,0-6 0,0 0 774,0 11 0,0 1 0,0-5 0,0-1 0,0 3 0,0 0 33,0 8 0,0 2-33,0 3 0,0 2 0,0-16 0,0 1 0,0-2 0,0 7 0,0-2 0,0-6 0,0-2 0,0 18 0,0-18 0,0 9 0,0-22 0,0 3 1153,7 7-1153,-2-9 329,5 3-329,1-10 0,3 10 0,5 2 0,2 6 0,1 3 0,2-7 0,-1 3 0,-3-7 0,-6-4 0,-1-8 0,-5-2 0,4 1 0,-4-4 0,1 1 0,3-1 0,2-2 0,8 7 0,-4-7 0,1 0 0,-9-9 0,-1 1 0,-3-4 0,0 2 0,0-3 0,0 0 0,-2 0 0,-2 0 0</inkml:trace>
  <inkml:trace contextRef="#ctx0" brushRef="#br0" timeOffset="3267">24713 9593 8191,'2'10'0,"16"16"4015,18 16-4015,-1-6 2934,6 8-2934,-7-13 1843,-8-7-1843,1 7 6384,-14-25-6384,-7 6 1208,0-9-1208,0 1 0,-2 1 0,-2-2 0,1 5 0,0 2 0,3 2 0,-2 0 0,-2 1 0,-2 1 0,0-7 0,0-1 0</inkml:trace>
  <inkml:trace contextRef="#ctx0" brushRef="#br0" timeOffset="4150">24734 10003 24575,'0'-26'0,"12"-17"0,-1 12 0,21-23 0,-9 9 0,5 6 0,-4 1 0,-8 15 0,6-4 0,-7 9 0,-3 5 0,-5 4 0,-5 3 0,-2-3 0,3 2 0,0-2 0,4 3 0,-4 0 0,2 0 0,-1-3 0,2 2 0,0-3 0,0 7 0,-2-2 0,-2 4 0,-2-2 0</inkml:trace>
  <inkml:trace contextRef="#ctx0" brushRef="#br0" timeOffset="5233">25129 9804 8191,'0'-16'0,"16"1"5063,0-23-5063,13 10 0,-8 1 2818,-3 8-2818,0 4 1719,-7 8-1719,-1 6 6784,-8 8-6784,-2 7 0,0 8 0,0 10 0,4 6 0,1 10 0,4-4 0,-4 4 0,2-10 0,-3 8 0,1-10 0,1-3 0,-5-11 0,1-15 0,-2-2 0</inkml:trace>
  <inkml:trace contextRef="#ctx0" brushRef="#br0" timeOffset="5916">25039 10556 24575,'26'37'0,"15"14"0,-4-10 0,3 4-3128,7 0 0,0 2 3128,-6 0 0,-1 0 0,-1-10 0,-2-1 918,-10-6 1,-4-2-919,13 12 251,-12-9 1,-15-19 0,-9-9-1</inkml:trace>
  <inkml:trace contextRef="#ctx0" brushRef="#br0" timeOffset="6650">25509 10665 8411,'-28'10'0,"-7"23"1520,5-6 0,1 2-1520,-11 21 1496,19-22 0,1 0-1496,-11 11 0,7-3 0,-7 7 1926,19-15-1926,-3 3 5842,6-8-5842,1-1 2364,-1-5-2364,8-3 0,-5-4 0,3-1 0,2-3 0,-1-3 0,2 0 0</inkml:trace>
  <inkml:trace contextRef="#ctx0" brushRef="#br0" timeOffset="7816">25800 10979 8191,'0'3'0,"10"0"5063,1-3-5063,9-3 2818,-10 2-2818,-1-2 1719,3 3-1719,-5 0 6784,5 0-6784,-8 9 0,-2 8 0,-2 19 0,-19 15 0,1 4 0,-1-24 0,-2-1 0,-5 14 0,1-9 0,9-10 0,6-7 0,-1 0 0,1 2 0,3-6 0,-2 2 0,2-3 0,1-3 0,2-1 0,2-3 0,16-3 0,4 0 0,10-3 0,17-4 0,0-4 0,6 0 0,-7-6 0,-20 9 0,-5-3 0,-10 7 0,0-2 0,-3 3 0,3-3 0,3 3 0,-4-3 0,0 3 0</inkml:trace>
  <inkml:trace contextRef="#ctx0" brushRef="#br0" timeOffset="9417">25664 9226 24575,'0'19'0,"18"24"0,-2-6 0,4-8 0,3 1 0,5 7 0,2 1 0,5 4 0,1 2 0,-6-5 0,1 3 0,0 0-301,0 1 0,-1 0 0,0 2 301,0 3 0,0 1 0,-2-1-871,5 9 0,-3-1 871,-1 2 0,-3-2 0,-10-17 0,-2-2 0,-1 2 0,0 0 0,0 5 0,-1 0 0,-1-2 0,-1 1 0,1 3 0,0 1 0,-1-3 0,1 0-656,0 9 1,1-1 655,-1-9 0,0 2-121,-2 1 0,0 4 0,1-2 121,3 8 0,-1 0 0,-2-10 0,0 1 0,0-1 0,4 8 0,-1-2 0,-1-5 0,-1-2 0,-1-6 0,0-3 0,2 14 555,0-4-555,-8-19 1841,-1 1-1841,-3-2 1472,0-4-1472,0-4 451,0-1-451,0-3 0,0 5 0,-8-4 0,3 1 0,-7-7 0,3 0 0,-1-5 0,3 1 0,1-5 0</inkml:trace>
  <inkml:trace contextRef="#ctx0" brushRef="#br0" timeOffset="15399">21478 17187 24575,'-36'0'0,"0"0"0,-9-5 0,-4-3 0,3 0 0,-3-2 0,-1 0-1020,-4 0 0,-1-2 0,0 1 1020,2-1 0,0-1 0,0 2 0,-1 2 0,0 2 0,1 2 245,-12-1 1,0 2-246,0 1 0,3 1 0,18 0 0,2 4 0,-2 5 0,5 4 0,-3 9 611,-5 13-611,25-8 0,1 3 0,1-2 0,1 1 0,-5 13 0,1 1 0,4 1 0,3-1 0,2-7 0,2-1 0,0 29 0,4-20 1561,7-4-1561,-3 28 0,4-22 0,0-2 0,0 0 0,0 0 0,0 22 0,0-20 0,0 12 0,0-7 198,4-16 1,0 1-199,5 24 0,1-25 0,2-1 0,10 17 0,1-16 0,11 6 0,3-6 0,14 6 0,-5-10 0,-5-7 0,-4-9 0,2 3 0,4-7 0,0 4 0,0-5 0,15 1 0,2-1 0,6-3 0,-12-1 0,-17-4 0,3 0 0,4-7 0,-13-1 0,2-4 0,2-4 0,-1-3-349,0-3 1,0-3 348,3-3 0,-1-1 0,-5 0 0,1 0 0,1 0 0,0-3-116,5-12 1,-1-1 115,1-1 0,0 0 0,-1-5 0,-1 0 0,-8 9 0,-2 4 0,5-10 0,-18 24 0,-4 12 0,-5 6 689,-2-10-689,2 1 239,-4-9-239,4 2 0,-4 0 0,0-14 0,0-4 0,-10-13 0,0 21 0,-2 0 0,-14-16 0,-3-4 0,-2 8 0,13 14 0,-11-7 0,13 15 0,-2 3 0,7 2 0,-8-7 0,10 9 0,-7-5 0,12 7 0,1 9 0,3-1 0</inkml:trace>
  <inkml:trace contextRef="#ctx0" brushRef="#br0" timeOffset="19499">25958 10779 24575,'23'0'0,"6"0"0,-7 0 0,5 0 0,-11 0 0,-1 0 0,-5 0 0,-2 0 0,-2 0 0,0 0 0,0 0 0,0 0 0,0 0 0,0 0 0,0 0 0,0 0 0,0 0 0,2 0 0,-4 0 0,1 0 0</inkml:trace>
  <inkml:trace contextRef="#ctx0" brushRef="#br0" timeOffset="20518">25939 10693 8191,'2'-3'0,"8"0"5063,8 3-5063,8 0 2818,-2 0-2818,-6 0 1719,-3 0-1719,-7 0 6784,2 0-6784,-1 0 0,0 0 0,-4 0 0,1 0 0,0 0 0,-3 0 0,0 0 0</inkml:trace>
  <inkml:trace contextRef="#ctx0" brushRef="#br0" timeOffset="22300">26451 10629 9650,'3'0'0,"3"-1"5111,1-4-5111,9-6 2591,-8 4-2591,8-3 1523,-5-3-1523,13-9 5700,-11 5-5700,11-10 0,-10 9 0,-3 0 0,5-2 0,-9 10 0,2 0 0,0-2 0,4 2 0,-3-3 0,2 4 0,-6 5 0,0-1 0,0 2 0,-2 2 0,-2 1 0,-2 6 0,0 0 0,0 0 0,0 0 0,0 7 0,0 2 0,4 7 0,1 15 0,3 12 0,-2-11 0,1 1 0,-1-2 0,1-1 0,0 1 0,-1-2 0,2 10 0,-2-16 0,-5-13 0,2-8 0,-3-2 0,0 0 0,0 0 0,0-1 0,0 4 0,0-3 0,0 5 0,0-4 0,0 4 0,0-4 0,0 1 0,0-2 0,0 0 0,0 0 0,0 3 0,2 1 0,-1 2 0,2 0 0,-3-3 0,2 0 0,-1-4 0,2 1 0,-3 0 0,3 4 0,0 2 0,1 2 0,2 2 0,-5-2 0,8 5 0,-5-1 0,3 1 0,-1-6 0,-6-5 0,3 1 0,-3-3 0,0 3 0,0 0 0,0 1 0,0 7 0,0-8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5:24.997"/>
    </inkml:context>
    <inkml:brush xml:id="br0">
      <inkml:brushProperty name="width" value="0.05292" units="cm"/>
      <inkml:brushProperty name="height" value="0.05292" units="cm"/>
      <inkml:brushProperty name="color" value="#FF0000"/>
    </inkml:brush>
  </inkml:definitions>
  <inkml:trace contextRef="#ctx0" brushRef="#br0">21633 6867 24575,'0'22'0,"-3"-5"0,-1 11 0,1-15 0,-4 10 0,3-7 0,0 1 0,1 3 0,-3-2 0,4 4 0,-4-1 0,6 0 0,0-7 0,0 13 0,0-11 0,0 7 0,0-4 0,0-4 0,0 4 0,0-6 0,0 1 0,0-4 0,0-1 0,0-3 0,0 0 0,0 0 0,0 0 0,3 0 0,0 2 0,3 5 0,0-3 0,0 5 0,1-5 0,-1 3 0,3 3 0,-2-5 0,2 1 0,-3-6 0,-2 0 0,1 0 0,-2 0 0,1-3 0,-2 0 0</inkml:trace>
  <inkml:trace contextRef="#ctx0" brushRef="#br0" timeOffset="2534">21736 7208 24575,'3'19'0,"1"-10"0,3 17 0,-1-18 0,1 8 0,1-7 0,-4 1 0,2-2 0,-6 1 0,2-3 0,-1 6 0,5 1 0,-3 1 0,4 2 0,-3-6 0,1 2 0,-4-5 0,5 5 0,-6-3 0,6-2 0,-3-2 0,5-5 0,-2-5 0,6-5 0,-5-6 0,4-4 0,-3 4 0,1 0 0,-3 5 0,1-1 0,-1 5 0,0-2 0,0 3 0,0 0 0,0-1 0,0 1 0,0 0 0,3 0 0,-5 0 0,1 0 0,-2 3 0,0 3 0,3 3 0,2 6 0,5 4 0,-3-3 0,2 2 0,-8-6 0,1 0 0,-4 0 0,1-1 0,1 4 0,-3-3 0,6 0 0,-6-1 0,3-1 0,0-1 0,-3 2 0,3-1 0,0 1 0,2 4 0,2-3 0,-1 3 0,-1-6 0,-1 0 0,1-3 0,-2-3 0,3 0 0,-3-6 0,4-4 0,-1 2 0,1-4 0,-1 8 0,-3-6 0,3 3 0,-5 0 0,4 1 0,-1 0 0,-1-1 0,-1 1 0,-2 0 0,0 3 0,0 0 0,0 1 0,0-1 0,0-3 0,0 0 0,0-3 0,0-4 0,0 6 0,0-5 0,3 11 0,-2-4 0,1 7 0,-2-1 0</inkml:trace>
  <inkml:trace contextRef="#ctx0" brushRef="#br0" timeOffset="3700">22169 6903 24575,'13'12'0,"15"19"0,5-1 0,7 10 0,1 0 0,-15-4 0,13 12 0,-24-6 0,-5-2 0,-6-6 0,-4-2 0,0-14 0,0-1 0,0-4 0,0 1 0,-6-1 0,4-3 0,-6-1 0,4 0 0,-2 0 0,0-2 0,3-2 0,0-5 0</inkml:trace>
  <inkml:trace contextRef="#ctx0" brushRef="#br0" timeOffset="4851">21884 7512 24575,'23'0'0,"-2"0"0,24 0 0,-1 0 0,11 0 0,-16 0 0,-12 0 0,-18 0 0,0 0 0,-3 0 0,0 0 0,-3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5:57.447"/>
    </inkml:context>
    <inkml:brush xml:id="br0">
      <inkml:brushProperty name="width" value="0.05292" units="cm"/>
      <inkml:brushProperty name="height" value="0.05292" units="cm"/>
      <inkml:brushProperty name="color" value="#FF0000"/>
    </inkml:brush>
  </inkml:definitions>
  <inkml:trace contextRef="#ctx0" brushRef="#br0">25905 14311 8191,'7'19'0,"-2"-10"5063,-5 35-5063,0 10 0,0 7 1409,0-21 0,0 0-1409,0-3 0,0-2 1719,0 30-1719,0-8 0,0-15 6784,0-18-6784,0-8 0,0-6 0,0-1 0,0-3 0,0 0 0,0 0 0,0-3 0,0-1 0</inkml:trace>
  <inkml:trace contextRef="#ctx0" brushRef="#br0" timeOffset="1252">25830 14360 8623,'0'11'0,"0"9"5101,0 16-5101,0 2 2754,0-15-2754,0-4 1660,0-14-1660,3-19 6437,7-8-6437,3-11 0,4 2 0,-3 12 0,-3-2 0,2 7 0,-3-3 0,0 7 0,-1 2 0,-6 1 0,2 2 0,-2 1 0,3 2 0,0 4 0,21 29 0,-6-5 0,15 23 0,-13-20 0,-6-6 0,-6-10 0,-3-7 0,-8-1 0,6-1 0,-6-1 0,3-1 0</inkml:trace>
  <inkml:trace contextRef="#ctx0" brushRef="#br0" timeOffset="3467">26295 14527 24575,'0'54'0,"0"-4"0,0-7 0,0 3 0,0-7 0,0-1 0,0 3 0,0 0 0,0-5 0,0-3 0,0 11 0,0-12 0,0-11 0,0-7 0,0 3 0,0-3 0,0-1 0,0 0 0,0 1 0,0 2 0,0-2 0,0 1 0,0 5 0,0-3 0,0 0 0,0-5 0,0-3 0,0-3 0,0 3 0,0 0 0,0-3 0,0 3 0,0-3 0,0-8 0,0-6 0,3-6 0,1-7 0,6-7 0,2-6 0,-1 4 0,-1 3 0,0 8 0,0-2 0,0 0 0,-1 5 0,4-3 0,-2 8 0,2-9 0,5 1 0,-6 4 0,8-4 0,-7 5 0,4 0 0,-3 4 0,17-7 0,-1 5 0,14-3 0,-4 4 0,-5 7 0,-10 1 0,-6 3 0,-9 0 0,2 0 0,-2 5 0,0 3 0,3 8 0,-6-1 0,4 2 0,-5 0 0,1 1 0,1 4 0,2 9 0,2 8 0,2 2 0,0-1 0,-6-16 0,-2-7 0,-6-5 0,0-6 0,0 3 0,0-4 0,0 4 0,0 0 0,3 6 0,-2 1 0,2-2 0,-3-2 0,0-6 0,0-1 0,0 1 0,0 0 0,0 2 0,0-1 0,0 1 0,0-5 0,0 0 0</inkml:trace>
  <inkml:trace contextRef="#ctx0" brushRef="#br0" timeOffset="4450">26921 14067 8191,'0'1'0,"0"8"5063,0 14-5063,0 0 2818,0 11-2818,0-2 0,0 4 0,0-6 1719,0-8-1719,0-2 6784,0-1-6784,0 4 0,0-6 0,0-5 0,0-1 0,3-5 0,0 3 0,6 0 0,4 0 0,6 4 0,-5-3 0,5-1 0,-4 1 0,-3-3 0,6 2 0,-13-5 0,0-1 0</inkml:trace>
  <inkml:trace contextRef="#ctx0" brushRef="#br0" timeOffset="5935">27068 14373 8335,'7'9'0,"13"16"5078,9 19-5078,-7-16 0,1 0 0,6 10 2797,-3-6-2797,-11-16 1699,-7-5-1699,4 1 6666,-6-9-6666,-1 0 0,1-8 0,0-8 0,0-2 0,1-4 0,3-4 0,-6 3 0,5-4 0,-5 7 0,0 7 0,2-3 0,-6 6 0,6-2 0,-3 3 0,3 3 0,2 0 0,1 6 0,1 3 0,2 4 0,-5 4 0,7 3 0,-4-3 0,7 13 0,-2-14 0,-2 9 0,0-12 0,-7-1 0,3-3 0,-1-3 0,-1-3 0,2-6 0,-3-2 0,1-9 0,0-1 0,0-8 0,1-1 0,0-25 0,0 6 0,0-12 0,-1 13 0,0 13 0,0 5 0,0 10 0,-1 1 0,-2 6 0,1 1 0,-1-1 0,2 6 0,0-4 0,-2 7 0,-2-2 0</inkml:trace>
  <inkml:trace contextRef="#ctx0" brushRef="#br0" timeOffset="6785">27263 14717 8191,'2'7'0,"12"-2"4823,27-5-4823,-7-3 2847,16-1-2847,-13-4 1749,-2 0-1749,1 1 6694,-12 3-6694,-11 1 271,-4 3-271,-3 0 0,3 0 0,-3 0 0,3 0 0,-6 0 0,0 0 0</inkml:trace>
  <inkml:trace contextRef="#ctx0" brushRef="#br0" timeOffset="7686">27686 14107 24575,'5'5'0,"1"7"0,7 15 0,-7 0 0,-3 1 0,-3-6 0,0-8 0,0 1 0,0-8 0,0 5 0,0-2 0,0 3 0,0 1 0,0-4 0,0 2 0,0-2 0,0 4 0,0 5 0,0 2 0,0-1 0,0 3 0,0-5 0,0 0 0,6 13 0,-1-14 0,5 9 0,-1-10 0,-2-5 0,0-2 0,-5-6 0</inkml:trace>
  <inkml:trace contextRef="#ctx0" brushRef="#br0" timeOffset="8700">28196 14283 10088,'-10'18'0,"-12"23"2542,6-13 1,0 4-2543,-5 13 0,2 4 0,0-3 0,3 1 0,3-4 0,2 0 1259,-1-2 0,2 0-1259,4 0 0,1-2 0,-4 17 0,6-17 0,2-1 0,1 12 1467,0-2-1467,0 1 0,0 17 0,0-17 2372,-1-6 1,2-1-2373,6 1 0,-1-4 0,4 0 0,18 13 0,-8-12 0,2-1 0,-1-9 0,3-1 0,0 1 0,0-3 0,15 5 0,-10-11 672,-9-11-672,-10-6 0,2-1 0,-5-3 0,2 0 0,-5 0 0,-2 0 0</inkml:trace>
  <inkml:trace contextRef="#ctx0" brushRef="#br0" timeOffset="9484">28345 14837 24575,'46'34'0,"-3"-6"0,-12-8 0,-1-1 0,10 2 0,-7 2 0,-6-7 0,-11-8 0,7 5 0,-9 0 0,3-4 0,1 8 0,11 1 0,4 2 0,4 9 0,3 0 0,-13-9 0,-4 4 0,-15-14 0,0 0 0,-2-1 0,-2-3 0,2 0 0,-6-3 0,0 0 0</inkml:trace>
  <inkml:trace contextRef="#ctx0" brushRef="#br0" timeOffset="10316">28412 15294 24575,'0'-17'0,"0"9"0,0-32 0,4 18 0,4-21 0,4 12 0,4-6 0,7-10 0,-5 11 0,1-4 0,-6 12 0,-5 9 0,-1-4 0,-5 14 0,-2 0 0,0 3 0,6 0 0,-2 3 0,4-5 0,-4 6 0,-1-4 0</inkml:trace>
  <inkml:trace contextRef="#ctx0" brushRef="#br0" timeOffset="11200">28542 14957 24575,'-3'-26'0,"8"10"0,-7-15 0,12 13 0,-7-4 0,2 7 0,-2-1 0,-3 6 0,2 0 0,-1 2 0,2-1 0,-3 3 0,0-3 0,0 0 0,12-10 0,-2-6 0,4 6 0,-7 5 0</inkml:trace>
  <inkml:trace contextRef="#ctx0" brushRef="#br0" timeOffset="12022">28873 14254 24575,'0'12'0,"-3"0"0,-1 11 0,-3 2 0,3 7 0,2 2 0,2-12 0,0 1 0,0-7 0,0-2 0,0-2 0,0-2 0,0-1 0,0 4 0,0-3 0,0 8 0,2-5 0,5 10 0,3-9 0,0 1 0,2-2 0,1-3 0,-3 3 0,6-1 0,-10-5 0,7 2 0,-6-3 0,5 1 0,-5-1 0,5-2 0,-7-2 0,1-2 0</inkml:trace>
  <inkml:trace contextRef="#ctx0" brushRef="#br0" timeOffset="12735">29126 14567 24575,'0'13'0,"0"2"0,0-5 0,0 3 0,0-4 0,0-1 0,0-2 0,0-1 0,0-2 0,0 0 0</inkml:trace>
  <inkml:trace contextRef="#ctx0" brushRef="#br0" timeOffset="13818">29084 14447 24575,'-9'0'0,"-2"0"0,7 0 0,-1 0 0</inkml:trace>
  <inkml:trace contextRef="#ctx0" brushRef="#br0" timeOffset="14588">29344 14346 24575,'0'23'0,"0"0"0,0 6 0,0-8 0,0 5 0,0-12 0,0 3 0,0 1 0,0 0 0,0-3 0,0 1 0,0-3 0,0 7 0,0 4 0,0-3 0,0 3 0,0-7 0,0 1 0,0-2 0,0-3 0,0-3 0,0-3 0,0-4 0</inkml:trace>
  <inkml:trace contextRef="#ctx0" brushRef="#br0" timeOffset="15618">29548 14321 8191,'-3'7'0,"0"14"5063,11 10-5063,-7 7 2818,20 15-2818,-17-13 0,13 21 859,-15-18 1,-3 1-860,3-7 0,0 0 3392,-2 13 0,0 0-3392,0-12 0,0-2 0,0-1 0,0 0 0,1 0 0,-2 0 0,-2 0 0,-1-2 0,-1 17 0,-6-9 0,3-14 0,0-5 0,1-4 0,-3 3 0,2-6 0,-5 8 0,-1-3 0,3 1 0,-3-3 0,9-9 0,-3 0 0,5-3 0,-3 0 0,0 0 0,0 0 0,0 0 0,0 0 0,2 0 0,-1 0 0,-1 2 0,-7-1 0,-18 6 0,16-9 0,-9 3 0</inkml:trace>
  <inkml:trace contextRef="#ctx0" brushRef="#br0" timeOffset="32116">21519 6385 24575,'13'0'0,"11"0"0,23 0 0,11 0 0,-3 0 0,-10 0 0,-1 0 0,3 0 0,-7 0 0,-1 0 0,4 0 0,-6 0 0,0 0 0,-9 0 0,-2 0 0,-2-6 0,-3 2 0,-1-6 0,-5 4 0,-8 0 0,-8 3 0,-14 1 0,-34 2 0,15 0 0,-5 0 0,-15 0 0,-3 0 0,1 0 0,-1 0-470,-2 0 1,2 0 469,16-1 0,3 2 0,-4 1 0,3 0 0,-12-1 0,11 3 0,-1 0 0,-14-3 0,-7 3 0,30-4 0,5 0 0,9 0 0,-2 2 0,3-1 0,1 5 939,-6-3-939,11 1 0,-7-2 0,11 1 0,-3-2 0,1 1 0,2 1 0,3-2 0,30 5 0,14-5 0,25 2 0,-27 0 0,1-1 0,2-1 0,2-1 0,11 2 0,2 1 0,-7-3 0,0 0-306,2 0 0,-1 0 306,-14 0 0,-3 0 0,29 0 0,-13 0 0,0 0 0,-11 0 0,9 0 0,-4 0 0,7 0 612,-6-3-612,-11 2 0,-9-6 0,3 7 0,-11-3 0,7 3 0,-10-3 0,0 2 0,1-2 0,-2 3 0,-2 0 0,-1 0 0,-8 0 0,-13 0 0,-13 0 0,-24 0 0,15 0 0,-4 0-794,-21 0 0,-3 0 794,9 0 0,-2 0 0,4 0 0,-4-1 0,-1 2 0,-8 2 0,-1 1 0,1 0 0,7 0 0,0 0 0,-2 0 0,6 0 0,-4 1 0,2 0 0,4-1 0,-17 2 0,6-1 0,8-2 0,6-2 0,-18-1 0,35 0 0,12 0 0,13 0 0,0 0 1588,0 0-1588,5 0 0,38 0 0,-4-2 0,6 0 0,9 2 0,3-1-1735,9-4 1,2 1 1734,-6 3 0,-1 0 0,3-1 0,1-1-422,1 0 1,-1 1 421,-13 1 0,-2 1 0,5-3 0,-1 0 0,16 3 0,-26-2 0,-1 0 0,21 1 0,-4-7 0,-20 7 0,-3-6 0,1 3 3297,-2-3-3297,13-1 1015,-4 1-1015,-8 3 0,-1-2 0,-15 5 0,2-2 0,-4 0 0,-3 2 0,0-2 0,-4 3 0,0 0 0,0-3 0,-1 2 0,-1-1 0,-2 2 0</inkml:trace>
  <inkml:trace contextRef="#ctx0" brushRef="#br0" timeOffset="34549">21383 6539 24575,'0'38'0,"0"1"0,0 4 0,0 1 0,0-8 0,0 0 0,0 1 0,0-1 0,0 11 0,0 3 0,0-1 0,0-1 0,0-6 0,0 15 0,0 9 0,0-29 0,0 1 0,0 2 0,0 0 0,0-3 0,0 0 0,0 28 0,0-7 0,0-23 0,0-5 0,-6-16 0,5 3 0,-5 2 0,6-4 0,0 5 0,-3-7 0,2-3 0,-2 3 0,3-4 0,0 4 0,0-1 0,-3 0 0,3 6 0,-3-3 0,3 4 0,0 4 0,0 7 0,0 0 0,0 2 0,0-6 0,0-3 0,0 8 0,0-8 0,0 8 0,0-2 0,0-2 0,0-4 0,0-8 0,0-5 0,0 1 0,-3 0 0,2-1 0,-5 2 0,5-5 0,-2 6 0,1-6 0,1 2 0,-2-3 0,3 0 0,0 0 0,-3-11 0,-1 0 0,-2-11 0,-1 2 0,-3-5 0,-4-2 0,0-6 0,-2 3 0,6 7 0,-3 5 0,6 0 0,-8-2 0,7-3 0,-4 1 0,2 5 0,2-2 0,-1 6 0,0-8 0,-1 5 0,0-3 0,4 4 0,6 17 0,8 1 0,7 16 0,0-4 0,10 8 0,-7-4 0,5 2 0,-6-4 0,-4-7 0,-4-3 0,-4-5 0,1 0 0,0-1 0,0 2 0,0-3 0,0 2 0,3 2 0,-3 2 0,3-3 0,-6 0 0,0-3 0,0-3 0,0 0 0,3-9 0,0-6 0,1-6 0,1-9 0,7-1 0,7-24 0,7 0 0,-13 22 0,-1 0 0,8-15 0,-6 20 0,-7 9 0,-7 10 0,0 3 0,-3 0 0</inkml:trace>
  <inkml:trace contextRef="#ctx0" brushRef="#br0" timeOffset="36100">21321 6617 24575,'0'33'0,"0"4"0,0-13 0,-6 13 0,4-2 0,-11 1 0,11-5 0,-7-9 0,8-6 0,-2-3 0,3-6 0,0 2 0,0-1 0,0-1 0,0-36 0,8-27 0,-5 23 0,0-1 0,7-3 0,1 1 0,4-13 0,6 9 0,-4-3 0,-5 11 0,5-4 0,-8 15 0,0-1 0,-4 19 0,-2 0 0,0 6 0,2 0 0,-4 10 0,5 2 0,2 21 0,4 13 0,-4-16 0,0 0 0,-2 3 0,1-2 0,4 22 0,-3-11 0,-1-20 0,-3-5 0,1-10 0,-4 3 0,4-7 0,-4 7 0,5-3 0,-6 0 0,6 3 0,-2 0 0,3 1 0,-1 2 0,1 3 0,0 0 0,0 5 0,7 8 0,-9-18 0,5 6 0</inkml:trace>
  <inkml:trace contextRef="#ctx0" brushRef="#br0" timeOffset="37249">23162 6780 24575,'-9'3'0,"-8"5"0,-8 12 0,-4 6 0,4 3 0,3-3 0,2 0 0,2 2 0,-3-2 0,0 0 0,4 7 0,-8 11 0,4 5 0,6 6 0,3 3 0,9-19 0,2 1 0,-2 3 0,2-1 0,1-2 0,0-2 0,0-3 0,0-2 0,0 5 0,0-5 0,7 7 0,5-13 0,15 17 0,14-7 0,-12-13 0,5-1 0,13 1 0,4-2 0,11 3 0,0-3-941,-13-8 1,1-2 940,-5-1 0,3-1 0,-7-1 0,12 2-593,10-2 0,1-1 593,-27-5 0,-2-1 0,7 2 0,1-2 0,-6-2 0,-3 0 0,7 0 0,-5 0 0,-17 0 0</inkml:trace>
  <inkml:trace contextRef="#ctx0" brushRef="#br0" timeOffset="38299">27166 6549 24575,'29'14'0,"-11"-3"0,18 18 0,12 13 0,-21-14 0,1 3 0,4 1 0,-1 3 0,-1 14 0,-5 5 0,-11-13 0,-4 2 0,-1 3-428,1 13 0,-2 3 0,-2 0 428,-2-2 0,0 0 0,-2 0 0,-1 6 0,-1 1 0,-1-3 0,-3-14 0,-1-3 0,1 0 0,1 17 0,-2-3 0,-5-15 0,-2-4 0,-2 14-125,-4-7 125,2-15 0,-5 3 0,5-13 0,-4-1 0,6-5 318,-2-2 1,8-8 0,-1 0 0</inkml:trace>
  <inkml:trace contextRef="#ctx0" brushRef="#br0" timeOffset="39717">27501 6123 8191,'8'0'0,"2"0"5063,17 0-5063,0 0 2818,1 0-2818,4 0 1719,-10 3-1719,-2 6 6784,-7 12-6784,-10 1 0,0 10 0,-3 0 0,0-3 0,-9 23 0,3-16 0,-11 14 0,0-3 0,-6-3 0,6-11 0,0 0 0,-10 23 0,-4-4 0,15-17 0,1-18 0,8-5 0,9-9 0,6 0 0,12-3 0,2 0 0,4 0 0,-3 0 0,3 0 0,11 0 0,-3 0 0,1 0 0,-8 0 0,-17 0 0,5 0 0,-5 0 0,6 0 0,-4 0 0,-3 0 0,0 0 0,-3 0 0,0 0 0,-1 0 0,4 0 0,-3 0 0,3-3 0,-6 2 0,0-1 0</inkml:trace>
  <inkml:trace contextRef="#ctx0" brushRef="#br0" timeOffset="113497">23557 2902 24575,'-36'2'0,"0"1"0,-15 9 0,-13 6 0,20-4 0,-8 2 0,-5 3 0,-5 1 0,-2 1 0,0 1 0,0 0-1093,6-1 1,-2 1 0,-2 1 0,-1 0-1,0 1 1,-1 0 0,0 0 0,1 0-1,0-2 927,3-1 1,0 0-1,1-1 1,-1 0-1,1 0 1,-2 0-1,-1 1 1,-1 1-1,-4 1 12,12-3 0,-3 1 0,-1 1 0,-3 1 0,-1 0 0,0 1 0,-1 0 0,1 0 1,0-1-1,1 0 0,2-1 0,1-2 0,3 0 0,3-2 154,-11 3 0,4-3 0,2-1 0,2 0 0,1-2 0,-1 2 0,-2 0 0,-3 2-88,3 0 0,-1 0 0,-1 2 0,-1 0 0,-1 0 0,0 1 1,-1 0-1,0-1 0,-1 1 0,0-1 88,6-3 0,-1 1 0,-2 0 0,-1 0 0,0 0 0,-1 0 0,2-1 0,0 1 0,2-2 0,2 0 0,3-1 0,2 0-290,-8 1 0,7-1 0,2-2 1,1 0-1,-2 1 0,-4 1 0,-7 2 290,14-4 0,-5 1 0,-2 1 0,-4 1 0,-2 1 0,-3 1 0,0 0 0,-1 0 0,-1 0 0,1 0 0,0 0 0,2-1 0,1 0 0,3-1 0,3-1 0,3-1 0,-12 4 0,4-1 0,2-2 0,3 0 0,1 0 0,0-1 0,-2 1 0,-1 1 0,-2 0 0,1 0 0,-2 1 0,0-1 0,-1 1 0,-1 0 0,0 1 0,-1 0 0,0-1 0,0 1 0,-1 0 0,1 0 0,6-1 0,-2 0 0,-1 0 0,-1 1 0,0 0 0,-1 0 0,2 0 0,0-1 0,2 0 0,1 0 0,3-1 0,2 0 0,4-2 0,-18 6 0,9-2 0,4-2 0,-1 1 0,-7 2 0,-9 4 0,26-9 0,-4 1 0,-3 2 0,-4 0 0,-3 2 0,-2 1 0,-3 0 0,-1 1 0,-1 0 0,-1 0 0,0 1 0,1-1 0,-1 1 0,2-1 0,2-1 0,1 0 0,3-1 0,2 0 0,4-2 0,4-1 0,-19 6 0,6-2 0,4-1 0,3-1 0,1-1 0,0 1 0,-1 1 0,-4 0 0,-4 3 0,7-3 0,-1 1 0,-3 0 0,-1 1 0,-2 1 0,-1 0 0,0 1 0,0-1 0,-1 1 0,2 0 0,0 0 0,1 0 0,2-1 0,1 0 0,0 1 0,1-1 0,1 1 0,0-1 0,1 1 0,0-1 0,1 1 0,1 0 0,0 0 0,1 0 0,0 0 0,1 0 0,-4 3 0,1 0 0,2 0 0,1 0 0,0 0 0,0 1 0,0 0 0,-2 1 0,-1 0 0,-3 2 0,7-5 0,-1 2 0,-2 0 0,-1 1 0,-1 1 0,0 0 0,-1 0 0,0 0 0,1 1 0,-1 0 0,2-1 0,0 1 0,1 0 0,2-1 0,-3 3 0,0-1 0,1 1 0,1 0 0,0 0 0,1 0 0,0 0 0,1 0 0,0 0 0,0 0 0,1 1 0,-1-1 0,-1 3 0,0-1 0,0 1 0,0 0 0,1 0 0,1-1 0,0 1 0,0 0 0,2-1 0,0 0 0,2 0 47,-9 6 1,2-1 0,2 0-1,0 0 1,1-1 0,1 1-1,-1 0 1,-1 1-48,5-3 0,-1 2 0,0-1 0,0 1 0,0 0 0,1 0 0,2-2 0,1-1 0,3-2 0,-12 11 0,4-3 0,2-2 0,1 0 0,-1 2 0,6-4 0,-1 1 0,0 1 0,1-2 0,2 0 0,2-3 0,-4 3 0,3-3 0,1-1 0,0 1 314,-8 9 1,0-1 0,1 1-315,2-1 0,0 0 0,1-1 0,3-3 0,0 0 0,2-1 502,2 0 0,1 0 0,1 0-502,2-1 0,0 0 0,1 0 0,2-2 0,1 1 0,0 0 705,-8 17 0,2-1-705,-1 1 0,1 0 0,-1-1 0,0 2 0,2 1 0,0 3 0,5-10 0,-2 2 0,3 2 1154,0 2 1,3 2-1,0 0-1154,2-1 0,1 1 0,2 0 0,3 1 0,4 1 0,2-3 1169,1 11 1,5-3-1170,5 0 0,6-1 0,5-8 0,3-3 0,-2-14 0,1-3 0,5-1 0,1-4 0,7 10 0,-3-10 0,1 1 0,-1-8 0,-1 0 0,5 5 0,0-1 0,19 9 2407,-9-10-2407,-10-11 0,2 0 2262,31 8-2262,-26-11 0,1 0 531,-3-5 1,-1-1-532,1-2 0,-1 0 0,0-2 0,0-1 0,32-1 0,-15 0 0,-3 0 0,-4 0 0,1 0 0,9 0 609,10 0-609,-25-5 0,0-2 0,5-1 0,0-2 0,7-5 0,-1-2 0,-5-2 0,-1 0-514,-2 4 0,-3 1 514,-5-1 0,-4 0 0,18-6-139,-4 3 139,-1-3 0,0-1 0,-5 4 0,4-3 0,-3 5 0,-1 2 0,-6 2 0,1 5 0,-11 0 1020,2 3-1020,-12 1 147,-3 3-147,-6-3 0,2 3 0,1-6 0,4 5 0,4-5 0,3 2 0,-3-2 0,13-1 0,-8 0 0,11 0 0,-10 1 0,10-1 0,-8 3 0,10-3 0,20-2 0,-13 4 0,3 0 0,6-2 0,2 0-589,-1 2 0,0 0 589,-3-1 0,-1 1 0,-2 2 0,-1 0 0,0-1 0,2-1 0,4 3 0,4 0 0,1-1 0,0-1 0,2-2 0,4 0-800,-5 1 1,5 0-1,2-1 1,1 0-1,0 0 800,3 0 0,2-1 0,-1-1 0,0 1 0,-2 0-823,-8 1 0,-1 1 1,-2-1-1,1 0 1,0-1 822,4 0 0,1-1 0,-1 0 0,-2-1 0,-4 1 0,6-1 0,-5-1 0,1 0 0,-4 0 0,1-1 0,1 0 0,-1-1 0,-1 1 0,-1-1 0,0-1 0,-1 1 0,14-4 0,-1 0 0,-1-1 0,-2 0 0,-2 0 0,3-3-364,-7 0 0,0-2 1,2-2-1,1-1 364,-8 2 0,2 0 0,0-1 0,1-1 0,1-1 0,-2 2 0,1-2 0,2 0 0,0 0 0,-1 0 0,-2 0-327,3-2 1,0 0 0,-2 1 0,0 0 0,0 1 326,9-5 0,-2 2 0,1 1 0,0 0 0,-2 0 0,1 2 0,0 0 0,1 0 0,-5 4 0,1 0 0,0 1 0,2-1 0,0-1 52,-4 1 1,1 0-1,1 0 1,1-1 0,-1 0-1,-1 1-52,0 0 0,1 0 0,-1 0 0,0 1 0,-2-1 0,-2 1 215,11-4 0,-3-1 0,-1 1 0,-3 0-215,7-4 0,-3-1 0,-4 1 0,4-3 0,-1-1 265,-6 7 0,2-1 0,-2 0-265,-6 3 0,-2 0 0,3-1 0,-2 2 0,4-1 0,-1-1 0,-2 0 0,5-6 0,-2 1 0,-2-3 0,0-1 0,-2-3 0,-4 0 1383,4-16 1,-6 4-1384,-13 16 0,-2 4 0,13-8 2747,1 37-2747,17-4 0,15-2 0,-14 0 0,6-1 0,3-1 0,1 0-331,-12 1 0,0-1 0,1 1 1,4-2-1,5 0 331,-10 1 0,4 0 0,3-1 0,3 0 0,1-1 0,3 0 0,0 0 0,1 0 0,-1-1 0,1 2-340,-7-1 1,2 1 0,-1 0 0,2 0 0,0 0 0,0 0 0,1-1 0,1 1 0,0-1 0,1 0 0,1 0 0,0 0 339,-5 1 0,0-1 0,1 0 0,1 0 0,0-1 0,1 1 0,0-1 0,0 1 0,1-1 0,0 0 0,1 1 0,-1-1 0,0 0 0,1 1 0,-1 0-205,-1 0 1,0 0 0,1 0 0,1 0-1,0 0 1,1 1 0,-1-1 0,0 0 0,0 0-1,0 1 1,-1-1 0,-1 1 0,0-1 0,-2 1-1,-1 0 1,-1-1 204,7 0 0,-2 0 0,-1 0 0,-1 0 0,-1 0 0,0 0 0,-2 0 0,1 0 0,0 0 0,0 1 0,0-1 0,1 0-183,1 0 1,0 0 0,1 1 0,0-1 0,0 0 0,0 0 0,-1 0 0,-1 1 0,0-1 0,-2 1 0,-1 0 0,-2 0 182,12-1 0,-2 0 0,-2 0 0,-2 1 0,0 0 0,-1-1 0,-1 1 0,1-1-46,4-1 1,0 0 0,0 0 0,-1 0 0,-1 0-1,-2 1 1,-3 0 45,6-1 0,-3 1 0,-1 0 0,-2 0 0,-1-1 211,-4-1 1,0 1 0,-2-2 0,0 1 0,-2-1-212,8-3 0,-2 0 0,1-1 0,3-3 0,-6 2 0,3-3 0,2-1 0,1 0 0,-1-2 0,-2 0 168,-3-1 0,-1 1 1,-1-2-1,0 0 0,0-2 1,0-1-169,3-3 0,1-2 0,0-2 0,-1 0 0,-1 0 0,-1-1 0,-4 2 0,-1-1 0,0 1 0,-2-2 0,0 1 0,0-1 0,0 0 0,0-1 0,-1 0 0,-1 0 0,-1 1 0,-1 1 245,8-8 1,-1 1 0,-3 1 0,1 1-246,-5 2 0,-1 2 0,0-1 0,-1 2 0,-2 2 0,0 1 0,0 0 0,0 0 0,3-1 0,1 0 0,-1 1 0,1 0 0,-3 2 0,1 0 0,-1 0 0,0 1 0,11-8 0,-1 2 0,-2 2 1570,1 2 1,-2 1-1571,-7-1 0,1-3 0,-2 1 0,11-6 0,0-3 0,-16 8 0,2-3 0,-2-3 0,-3 1 311,0-6 1,-4 0 0,-3-3-312,3-10 0,-2-3 0,-6 1 0,-7 7 0,-4 2 0,-2-1 0,-1-3 0,-2 0 0,-1 3 0,-1-2 0,-2 2 0,-1 1 0,0 5 2344,-3-9-2344,-7 12 3930,-1 8-3930,-9-2 678,2 13-678,2 4 1622,-16 1-1622,15 6 0,-7-6 0,-2-3 0,5-2 0,-1-3-636,-5-4 1,-3-5-1,0-1 636,4-1 0,0-1 0,-1-3-1090,1 3 0,-3-1 0,0-2 0,1 1 1090,-1-3 0,0 0 0,0 0 0,0-1 0,-2-1 0,-1-1 0,0 2 0,-1 1 0,-7-7 0,-1 3 0,-1-1 0,6 6 0,0-1 0,-2 1 0,1 2-367,-11-2 1,-1 3-1,-1 0 367,11 6 0,-1-2 0,0 2 0,0 2-133,-10-2 1,0 3-1,0 3 133,3 5 0,0 4 0,1 4 0,-15 4 0,1 4 0,0-2 0,-1 3 0,-1 5 0,3 3 0,19-3 0,2 0 0,-4 2 0,2 0 0,-13 0 0,5 0 0,-17 0 0,24 0 0,-4 0 0,-14-1 0,-4 2 0,9 2 0,-3 2 0,-1 2 167,-4 2 0,-1 3 1,-2 2-168,12-1 0,-1 1 0,0 1 0,1 2 179,5 0 0,0 1 0,2 1 1,0 1-180,-15 9 0,1 1 0,7-3 0,9-4 0,5-1 0,12-2 0,0 1 0</inkml:trace>
  <inkml:trace contextRef="#ctx0" brushRef="#br0" timeOffset="117747">10762 5263 24575,'-57'0'0,"21"13"0,-6 7 0,-4 5 0,-2 1 0,-4 4 0,-5 3 0,0 1 0,-2 1-1405,12-7 1,-1 1 0,-1 0-1,-1 2 1,-1 0 0,-1 2-1,-1 2 1239,3-1 1,-1 2-1,0 1 1,-1 0-1,-1 3 1,-2 0-1,-1 1 1,-2 1-1,-2 1 22,13-10 0,-3 2 1,0-1-1,-1 2 0,-2 0 1,0 1-1,-2 0 1,0 1-1,0 0 0,-1 1 1,-1 0-1,0 2 0,0-1 1,0 1-1,-1 1 144,10-6 0,0 0 0,0 0 0,-1 1 0,0 1 0,0-1 0,-1 2 0,0-1 0,0 1 0,0 1 0,-1 0 0,0 0 0,-1 0 0,0 1 0,0 0 0,0 0 0,-1 0 0,0 1 0,-1 0 0,0 0 0,0 0-33,5-4 0,-1 0 1,0 1-1,-1 0 1,-1 1-1,0 0 1,-1 0-1,0 1 1,0 0-1,0 0 1,-1 0-1,0 1 1,0-1-1,0 1 1,0-1-1,0 1 0,0-1 1,0 1-1,1-1 1,0 0-1,0 0 1,0 0-1,1 0 1,1-1-1,0-1 1,1 1-1,1-1 33,-5 4 0,0-1 0,0 1 0,1-1 0,0 1 0,0-1 0,1 0 0,0 0 0,0 0 0,0 0 0,1-1 0,0 1 0,0-1 0,1 0 0,0-1 0,0 1 0,1-1 0,0 0 0,1-1 0,0 1 0,0-2 0,1 1-120,-5 4 1,-1 0 0,1-1-1,0 0 1,1 0 0,0-1-1,0 1 1,1-1 0,1-1-1,0 0 1,1 0 0,0-1-1,2 0 1,1 0 0,0-1 0,2-1-1,0 0 120,-12 12 0,1 0 0,2-1 0,1-1 0,1 0 0,2-2 0,2 0 0,1-2 0,2-2 0,2-2 0,-4 5 0,4-3 0,2-3 0,1 1 0,0 0 0,-3 4 0,1-1 0,-1 3 0,-1 1 0,-1 1 0,0 0 0,2 0 0,2-3 0,3-3 57,-5 6 0,2-2 0,3-3 0,1 1 0,1 1-57,2 0 0,0 1 0,2 0 0,1-1 0,0-2 174,0 2 0,1-3 0,1 0 0,1 2-174,1 1 0,1 1 0,1 0 0,1-1 631,-3 8 0,0-1 0,1 3-631,4-3 0,-1 3 0,2 1 0,2 1 0,2 0 0,1 0 0,3 1 0,-1 0 0,0 3 0,0 0 0,2 1 0,2-2 0,2-3 0,2 0 0,2-1 0,3-3 0,3 3 0,4-4 0,0-2 0,2 11 0,3-6 0,5-13 0,5-4 0,0-9 0,2-3 2889,25 19-2889,-18-21 0,2 0 0,11 2 0,0 0 0,-7-8 0,2 0 750,9 4 1,5 1 0,-3-3-751,-6-3 0,1-1 440,5 4 0,6 1 1,-4-1-441,4 2 0,1 0 0,-14-5 0,5 1 0,0 0 0,-2-1 242,4 1 0,-2-1 0,3 1-242,2-1 0,3 2 0,-1-1 0,-6-2-114,0 0 0,-2-3 114,14 5 0,-1-4 0,-16-7 0,-1-3 0,-6 2 0,2 0 0,20 0 0,0 1 0,-21-1 0,0 0 0,10 0 0,1 1 0,-5-1 0,2 1 0,-3-1 0,3 1 0,-1-2 0,13 0 0,0 0 0,-14-1 0,2 0 0,4 0 0,3-2 0,4-1 0,2-1 0,-2 1 132,-5 0 0,-1 0 0,1 0 0,3 0-132,7 0 0,3 0 0,3 0 0,0 0 0,-3 0 64,-7 0 0,-1 0 1,0-1-1,-1-1 0,1-1-64,2-2 0,1-1 0,0-2 0,-2 0 0,-2 1-642,0 0 1,-2 1-1,-2-1 1,0-3 641,0-4 0,1-3 0,-3-1 0,-3 0 0,14-9 0,-3-1 0,-15 8 0,0-2 0,2-1 0,-4 0 0,3-1 0,0-2 0,0 1 0,1 0 0,2 0 0,-1 0 0,2-1 0,3-2 0,1 1 0,0-1 0,-1 0 0,-5 3 0,-2 0 0,1 0 0,2-1-346,6-2 0,3-1 0,0-1 0,1 0 346,-11 5 0,1-1 0,0 0 0,1-1 0,2 0-482,0 1 1,2-2 0,1 1 0,1-1 0,-2 1 0,-1 0 481,0-2 0,-1 0 0,-2 0 0,1 1 0,-1 1 0,10-2 0,0 0 0,-1 2 0,0-1-475,2-2 1,0 0-1,-1 0 1,-2 3 474,-10 6 0,-2 2 0,0 0 0,3 0 11,13-6 1,3-1-1,0 1 1,-5 2-12,-3 2 0,-3 1 0,0 2 0,3-1 0,1 1 0,-3 1 0,4-2 0,0 1 0,-2-2 0,4 0 0,-8 2 578,-16 6 1,0-1-579,15-7 0,7-5 0,-8 0 0,-15 2 0,-1 0 0,22-5 0,6-2 0,-13 4 0,1-1 0,10-1 0,-12 9 0,6-1 0,4 1 0,3-1 0,2 0 0,-1 0 0,-3 0 0,-1 0 0,-1 0 0,0 1 0,0-1 0,2-1 0,2 0 0,3 0 0,-11 3 0,2 0 0,1-1 0,2-1 0,0 1 0,2-1 0,1 1 0,1-1 0,1 0 0,0 1 0,1 0 0,-4 2 0,1 0 0,2-1 0,0 1 0,2 0 0,0 0 0,1 0 0,0 0 0,0 0 0,0 1 0,-1-1 0,0 1 0,-1 0 0,-1 0-95,-2 1 0,-1 0 0,-1 1 1,-1-1-1,0 1 0,0 0 0,0 1 1,1-1-1,1 0 0,1-1 0,2 1 1,2-1-1,3-1 95,-13 3 0,2 0 0,2 0 0,3-1 0,0 0 0,2 0 0,1-1 0,1 0 0,1 1 0,0-1 0,0 0 0,0 0 0,0 1 0,-1-1 0,0 1 0,-1 0 0,-2 0 0,-1 1 0,-2 0 0,-1 1 0,-3 0 0,-2 0-160,14-2 0,-3 1 0,-3 0 0,-3 1 0,-1 1 0,-1 0 1,0 0-1,0-1 0,1 1 0,2-1 0,2 0 0,3-1 160,-6 1 0,3 0 0,1 0 0,2-1 0,1 0 0,1 0 0,1-1 0,0 1 0,0-1 0,0 1 0,-1-1 0,0 1 0,-2 0 0,-1 0 0,-2 1 0,-2-1 0,-2 1 0,8-1 0,-2-1 0,-3 1 0,-2 1 0,-1-1 0,-1 0 0,1 1 0,0-1 0,1 1 0,3-1 0,1-1 0,-3 2 0,1-1 0,2 1 0,0-1 0,0 0 0,2 0 0,0 0 0,0 0 0,1 0 0,0 0 0,0-1 0,1 0 0,-2 1 0,1-1 0,-5 1 0,-1-1 0,2 1 0,0-1 0,0 0 0,0 0 0,0-1 0,1 1 0,-1 0 0,0 0 0,0-1 0,-1 1 0,-1 0 0,0 1 0,0-1 0,-2 1 0,6-2 0,-2 1 0,0 0 0,-2 1 0,1-1 0,-1 0 0,-1 1 0,1-1 0,0 1 0,0-1 0,0 1 0,1-1 0,1 0 0,-1 0 0,2 0 0,0 0 0,1 0 0,1-1 0,-1 1 0,1-1 0,-1 1 0,-1 0 0,-1 0 0,-1 1 0,-2 0 0,-2 1 0,-3 1 0,15-3 0,-2 2 0,-3 0 0,-2 0 0,-2 1 0,0 1 0,-2-1 0,0 1 170,10-3 1,-1 0-1,-2 0 1,-1 2 0,-4 0-1,-2 2-170,8 2 0,-2 1 0,-7 2 0,-13 1 2536,-2-2-2536,-3 1 0,7-3 0,3-2 0,6-7 0,3-4 0,11-3 0,-24 7 0,5-1 0,4-2 0,3-1 0,2-1 0,3-1 0,0-1 0,2 0 0,-1-1 0,-9 3 0,1 0 0,1-1 0,2 0 0,0-1 0,1-1 0,0 0 0,2-1 0,0 0 0,2-1 0,0-1 0,1 0 0,0-1 0,-8 4 0,0-1 0,2 0 0,0-2 0,2 1 0,0-2 0,1 1 0,0-2 0,0 1 0,1-1 0,0 0 0,0 0 0,0 0 0,0 0 0,-1 0 0,0 0 0,0 0 0,-2 1 0,0 0 0,-1-1 0,0 1 0,0 0 0,-1 1 0,1-1 0,-2 0 0,1 0 0,0 0 0,-1 1 0,0-2 0,1 1 0,-1 0 0,0-1 0,1 0 0,0 0 0,-1-1 0,2 0 0,-1-1-77,-2 2 1,1-1-1,0-1 1,1 0-1,0-1 1,1 0-1,0 0 1,0-1-1,-1 0 1,1 1-1,-1-1 1,-1 1-1,0-1 1,0 1-1,-2 0 1,-1 1 0,-1 0-1,-1 1 1,-2 0-1,-1 1 77,11-7 0,-2 1 0,-2 0 0,-2 1 0,-1 0 0,-1 0 0,0 1 0,-2 0 0,1 0 0,-1 1 0,0-1 0,1 0-203,6-4 0,1-1 0,0 0 0,0 1 0,-1-1 1,-2 1-1,-1 2 0,-2 0 0,-4 3 0,-3 2 203,9-8 0,-4 4 0,-4 1 0,-3 2 0,0 0 403,14-10 1,-2 1 0,-7 5-404,-5 5 0,-2 1 1145,9-4 1,-2-1-1146,-11 7 0,-3 2 0,9-7 3764,-10 10-3764,-16 5 5627,0 6-5627,-12 1 2620,2-4-2620,-25-16 0,-7-11 0,2 12 0,-4-1-823,-2-3 0,-4-2 823,3 3 0,-3-3 0,-2 1-874,0-1 0,-2 0 1,-1-2 873,-5-8 0,0-2 0,0 3 0,7 8 0,0 2 0,1-2 0,-3-5 0,1-2 0,0 1 0,6 5 0,2 2 0,-2 0 0,-5-5 0,-1-1 0,4 4-400,2-1 0,0 3 400,-6 0 0,-1 2 0,9 13 0,0 0 0,-13-7 0,-6-3-1073,2 1 0,-4-2 1,-2 0 1072,8 6 0,-1-1 0,-1-1 0,-2 0-538,1 2 0,-2-2 0,-2 1 0,0-1 0,-1 0 538,-3-1 0,-2-1 0,0-1 0,-1 2 0,-1-1 0,9 6 0,-2-1 0,1 0 0,-1 1 0,1 1 0,3 0-469,-12-4 1,3 2 0,0 0-1,-6-3 469,11 5 0,-4-2 0,-3-1 0,0 0 0,0 0 0,3 1 0,4 2-369,-11-3 1,6 3 0,-1-1 0,-8-3 368,16 6 0,-5-3 0,-4-2 0,-3 0 0,0-1 0,-1 0 0,2 2 0,2 0 0,4 3 0,-7-3 0,4 3 0,2 1 0,-1 0 0,-2 0 0,-5 0 0,10 3 0,-3 0 0,-3-1 0,-2 0 0,-1 0 0,0 0 0,1 1 0,1 2 0,3 0 0,3 3-125,-12-2 1,4 2 0,2 1-1,1 2 1,-1 0 0,-3 0 124,8 2 0,-1-1 0,-1 1 0,-1 0 0,0 0 0,1 2 0,-1 0 0,2 1 0,-5 1 0,0 2 0,1 0 0,0 1 0,0 1 0,1 1 0,1 0 0,-4 1 0,0 2 0,1 1 0,1 0 0,-1 0 0,-1 0 0,7-1 0,0 0 0,1-1 0,-2 1 0,0 1 0,-2 2 0,-1 1 0,3 2 0,-4 2 0,-2 1 0,0 2 0,-1 0 0,2 0 0,2 1 0,3-2 0,5 0-89,-8 3 0,7-1 0,2-1 0,-2 2 0,-7 1 89,9-3 0,-4 1 0,-4 0 0,-2 1 0,0 1 0,-2-1 0,2 1 0,0-1 0,3 0 0,-1 0 0,0 0 0,0 0 0,1 0 0,1 0 0,1 0 0,1-1 0,2-1 0,-2 2 0,4-1 0,1-1 0,-1 0 0,-2 1 0,-4 1 0,6-3 0,-5 2 0,-3 1 0,-2 1 0,-1-1 0,0 0 0,2 0 0,3-2 0,4-1 0,5-1 0,-17 3 0,9-3 0,0 0 0,-8 3 0,9-2 0,-6 2 0,-4 1 0,-3 1 0,1 0 0,0-1 0,5-1 0,5-2 0,-5 1 0,5-2 0,3-1 0,-1 0 0,-2 1 0,4-1 0,-2 2 0,0-1 0,-1 1 0,0 0 0,0 0 134,1 0 0,-1 0 0,0 0 0,0 0 0,0 1 0,0 0-134,1 1 0,1 1 0,0 0 0,-1 0 0,-1 0 0,-2 1 0,0-1 0,-2 1 0,-1 0 0,-1 0 0,0 0 0,1-1 0,1 1 0,2-2 0,1 1 0,-1-1 0,1 1 0,2-2 0,2 0 0,2-2 0,-15 4 0,4-2 0,3-1 0,3-2 0,-4 1 0,4-2 0,5-4 1107,5-3 1,4-3-1108,9 0 0,1 0 0,-27-2 0,1 0 0,21 0 3524,6 0-3524,10 0 2634,-11-1 1,-7 2-2635,-7 1 0,-7 0 0,-6-1 0,-8-1 0,-2 1 56,12 0 0,-1 2 0,-3 0 0,-5 0-56,9-1 0,-6 0 0,-3 0 0,-2 0 0,1 1 0,3 0 0,4 0-1005,0 0 1,5 1 0,1 1 0,-2-1-1,-7 1 1005,8 0 0,-6 0 0,-4 0 0,-2 0 0,0 1 0,1-1 0,3 1 0,6-1 0,7 0-1227,-20 3 1,11 0-1,-7 1 1227,10-1 0,-7 0 0,-4 1 0,0 1 0,5-1 0,6-1-533,-9 2 0,8-1 1,-3 2 532,3-1 0,-3 2 0,0 0 0,3 0 0,7-2 0,2 1 0,0-1 0,-1 1 0,-4 1 0,-2 1 0,0 0 0,4-1 155,-3 0 1,2 0 0,0-1-156,-2 2 0,-1 0 0,2 0 863,3-2 1,1-1-1,-1 1-863,0 0 0,0 1 0,-1-1 0,-3 2 0,0-1 0,0 1 0,-4 0 0,0 1 0,6 0 0,3-2 0,3 1 0,-4 1 0,4 0 0,-3 8 0,1-4 0,12 2 0,-1 1 4403,6 0-4403,-3 13 0,16-18 0,2 5 0</inkml:trace>
  <inkml:trace contextRef="#ctx0" brushRef="#br0" timeOffset="147131">21677 12545 24575,'0'13'0,"0"22"0,0 9 0,0 11 0,0 7 0,0 6 0,0-1-2993,0-13 0,0-2 0,0 6 2993,1-1 0,0 5 0,1 4 0,0-2 0,0-5 0,1-6 0,0-3 0,1 0 0,0 3 0,0-1 0,1 2 0,0 1 0,0 1 0,0-3 0,1 7 0,1-1 0,0-1 0,2 2 0,-1-7 0,2 2 0,0 0 0,-1-1 0,0-2 0,-2-1 0,-1-3 0,0 1 0,1 4 0,2 6 0,2 6 0,0 2 0,-1-4 0,-2-6-156,0-3 1,-2-5-1,0 2 156,0 0 0,-2 5 0,1-2 0,0-5 0,3 12 0,-1-5 318,-6-10 1,-1 1-319,2-1 0,0 3 0,0-7 0,-2 16-43,0-13 0,0 8 1,0-5 42,-1-4 0,2-3 0,2-2 0,6-4 0,25 11 0,9-46 0,14-14 0,5-3-161,-13 7 0,4-1 0,2-2 0,4 1 0,3-1 161,-6 1 0,4 1 0,2-2 0,2 1 0,2-1 0,2 1 0,0 0 0,1 0 0,-10 2 0,2 1 0,2-1 0,0 1 0,2-1 0,-1 1 0,1 0 0,0 0 0,-1 0 0,0 1 0,-2 0-219,2-1 1,0 1 0,-1 0 0,-1 0 0,0 0 0,1 1 0,-1 0 0,1 0 0,0 1 0,0 0 218,-3 1 0,1 0 0,0 0 0,1 1 0,0 0 0,0 0 0,-1 1 0,0 0 0,-1 0 0,-1 0 0,-2 1 0,12 0 0,-3 0 0,-1 0 0,0 1 0,-1 1 0,0-1 0,1 0 0,1 1-250,-3-1 1,2 1 0,0 0 0,1-1 0,-1 1 0,0 1 0,-2-1 0,-1 0 0,-3 1 249,10 0 0,-3 0 0,-2 0 0,-1 1 0,1 0 0,2 1-293,-4 0 1,3 0 0,1 1 0,0 0 0,-3 1 0,-4 1 0,-6 1 292,2 2 0,-7 2 0,-2 1 0,6 2 60,0-1 1,4 3 0,3 0 0,0 1 0,-3-1 0,-5-2-61,1 0 0,-5-1 0,0-1 0,1 0 334,10 4 0,2 0 1,-2-2-1,-8-6-334,1-8 0,-4-8 1242,6-8 0,5-4-1242,-1 1 0,5-2 0,2 0 0,-9 1 0,1-1 0,1-1 0,2 1 398,-7 4 0,3-1 0,-1 0 1,1 0-1,-2 1-398,7-2 0,-1 1 0,-1-1 0,1 1 0,4-2 0,0 0 0,-1 1 0,-6 2 0,-9 4 0,-5 1 0,2 1 0,11-3 0,0 0 0,-4 2 809,-8 1 1,-1 2-810,7 3 0,1 0 799,-5-2 1,2 0-800,0 4 0,3 0 0,-3 1 0,6 0 0,-1 0 0,5 0 0,1 1 0,-2 2 0,-1 0 0,-10 0 0,0 0 0,21 0 0,0 0 0,-14 1 0,-4-2 367,-3-2 1,-3-1-368,7-1 0,-8-6 3029,-23 4-3029,-4-3 2511,-2 0-2511,-5-1 496,5 5-496,48 3 0,-7 1 0,10-2 0,-14 0 0,6-2 0,3-1 0,0 0-1006,-3 0 1,1-1 0,1 0 0,0-1 0,-2 0 1005,6-2 0,-1-1 0,-1 0 0,-1-1 0,-2 1 0,0 0 0,-2-1 0,-7 2-473,5-4 1,-6 1 472,2 1 0,-2-1 0,-9 2 0,-1-1 0,-1 1 0,0 0 0,0-3 0,-1 0 0,15-8 0,-1-2 0,5-5 0,-1-7 0,0-4 4758,-6-1-4758,-13 6 1257,-5 4-1257,-7 3 0,-8 9 0,-2-1 0,-4-7 0,-3-5 0,-1-5 0,-2-4 0,0 4 0,-2-1-656,1-13 1,-5-7 655,-6 10 0,-5-5 0,-3-2 0,0 1-774,1 2 0,0 1 0,-2-1 0,-2-5 774,3 8 0,-2-4 0,-1-2 0,-1-2 0,0 0 0,0 0 0,2 3-837,-2-3 0,1 1 1,0 1-1,0 0 0,1 0 1,0 1 836,-2-8 0,0 1 0,0 1 0,1 1 0,2 1 0,0-5 0,1 0 0,2 4 0,2 7-498,-1-5 1,2 4 497,2-7 0,2 3 0,1 20 0,1 2 5,0-4 0,0 1-5,-6-24 1939,9 20-1939,-3 10 5454,5 11-5454,-4 4 1728,0 11-1728,-40 1 0,2 5 0,-5 2 0,-6-1 0,-5 0-1831,2 0 0,-6 0 0,-1 0 1831,14 0 0,-1-1 0,-1 1 0,-2 1 0,4 0 0,0 0 0,-2 0 0,-4 1 0,-4 1-505,11-1 1,-5 0 0,-3 1 0,-3 0 0,0 0 0,-1 1 0,2-1 0,0 1 0,4-1 504,-6 1 0,2 1 0,2-1 0,0 1 0,-1 0 0,-3-1 0,-4 1-276,8-1 0,-4-1 0,-3 1 0,-2 0 1,-1 0-1,-1-1 0,1 1 0,2 0 1,2-1-1,3 1 0,5-1 276,-13 2 0,6 0 0,3 0 0,0-1 0,0 1 0,-5-1-254,4-1 0,-2 0 1,-2-1-1,-2 1 1,1-1-1,2 0 1,1 1-1,4-1 254,-1 1 0,4 0 0,2 0 0,-1 0 0,-2 0 0,-4 0 0,5-1 0,-4 0 0,-1 1 0,-2-1 0,-2 0 0,0 0 0,0 0 0,0 0 0,1 0 0,0 0 0,0 0 0,0 0 0,0 0 0,-1 0 0,0 0 0,-1 0 0,0 0 0,-2 0 0,5 0 0,0 0 0,-2 1 0,-1-1 0,-1 0 0,1 0 0,0 1 0,1-1 0,0 0 0,2 1 0,2 0 0,-3 0 0,1-1 0,1 1 0,1 1 0,1-1 0,1 0 0,1 0 0,0 1 0,1-1 90,-7 2 1,1-1 0,0 1 0,2-1 0,2 1 0,3 0-1,2 0-90,-13 1 0,3 1 0,5-1 0,5 1 0,8-1 0,4 1 0,1-2 0,-23 2 0,4-2 727,21 0 0,0 0-727,-8-1 0,1-1 1501,9-1 1,1 0-1502,-24-2 0,6 0 4551,17 0-4551,-12 0 2023,14 1 1,-4-2-2024,-13-2 0,-8-3 0,11 1 0,-6-1 0,-1-1 0,3 0-405,-4-1 0,3-1 0,-2 0 405,3 0 0,-2-1 0,-1 1 0,1-1 0,5 2 0,0 1 0,2-1 0,3 1 0,-17-3 0,1 0 0,14 4 0,-5-1 0,0 2 0,7 0-708,-6 2 1,3 0 707,-15 0 0,1 1 0,14 1 0,2 2 0,8-1 0,2 0 0,-25 0 0,1 0 0,22 0 0,-2 0 0,4 0 0,0 0 0,-9-1 0,0 2 1726,5 1 1,2 0-1727,-26-2 1871,16 4-1871,9-4 0,20 0 0,-5 0 0,7 0 0,-4 0 0,4 0 0,-3 3 0,3 2 0,0-2 0,1 4 0,-2-1 0,1 8 0,-6 9 0,10-4 0,-3 8 0,3 0 0,2-6 0,-2 9 0,7-15 0,1-2 0,-4 2 0,3-7 0,-2 4 0,6-3 0,-5 1 0,0 3 0,-4-4 0,2-3 0,4-3 0,3-3 0</inkml:trace>
  <inkml:trace contextRef="#ctx0" brushRef="#br0" timeOffset="149064">27356 10615 8191,'-43'0'0,"10"0"2282,-11 0 1,-3 0-2283,-17 0 0,29 0 0,-1 0 1438,-2 1 1,1 2-1439,-21 11 1780,-3 10-1780,26 18 0,17-10 6597,11 19-6597,7-25 0,0 20 565,0-17-565,6 0 0,6-3 0,6-11 0,9 4 0,10-3 0,8-3 0,-2-5 0,3-3 0,-7-2 0,1-1 0,11 0 0,0-1 0,-14 0 0,-3-2 0,17 1 0,-19 3 0,-16 0 0,-7 7 0,-3 0 0,-2 7 0,-1 24 0,-3-13 0,0 18 0,-19-17 0,-23-4 0,-3-11 0,-7-3 0,-5-3 0,-2-4-954,-2 0 0,0-3 954,6-1 0,3 0 0,12 0 0,2 0 0,3 0 0,2 0 0,-24 4 0,14-3 0,14 3 0,8-2 0,13 2 0,2-1 0,6 0 0</inkml:trace>
  <inkml:trace contextRef="#ctx0" brushRef="#br0" timeOffset="150379">27626 10818 9176,'3'5'0,"0"6"5120,-3 20-5120,0-5 2668,0 14-2668,0-7 1585,0-3-1585,12-2 6026,2-11-6026,15-11 0,-4 0 0,6-5 0,-8 2 0,13-3 0,-12 0 0,12 0 0,-4-3 0,1-5 0,16-20 0,-8-6 0,-17 7 0,-2-2 0,9-27 0,-15 6 0,-9-1 0,-21 19 0,-16-8 0,-1 19 0,-21-1 0,17 14 0,-13 3 0,-14 1 0,19 4 0,-12 0 0,17 17 0,9 11 0,6 29 0,13 8 0,8-30 0,4 0 0,9-1 0,3-2 0,8 14 0,22-10 0,-7-15 0,-4-9 0,9 0 0,16-7 0,2-6 0,-3-11 0,-22-5 0,-4-5 0,10-25 0,-15 15 0,-1 0 0,7-15 0,-15 15 0,-10 16 0,-2 10 0,1 3 0,10 19 0,14 14 0,13 13 0,-3 0 0,2-12 0,-14-11 0,0-8 0,-2-5 0,-4-3 0,0-4 0,0 0 0,-4-6 0,-1-6 0,-2-10 0,-7 9 0,-1-1 0</inkml:trace>
  <inkml:trace contextRef="#ctx0" brushRef="#br0" timeOffset="151713">28570 10732 8847,'-3'17'0,"7"10"5113,8 16-5113,3-3 2719,-4-15-2719,-5-10 1630,-6-17-1630,0-20 0,0-17 0,0-6 6266,0-1-6266,0 18 0,0 2 0,0 8 0,0 4 0,0 1 0,3 9 0,0-4 0,7 4 0,0 0 0,17 1 0,3 3 0,18 4 0,-2 13 0,-1 7 0,-14 6 0,-11-5 0,-7-2 0,-5-12 0,1 4 0,-6-6 0,0-2 0,-3-16 0,0-12 0,6-18 0,-1 5 0,5 6 0,-3 11 0,0 7 0,2-2 0,-3 7 0,3 0 0,3 5 0,4 0 0,8 0 0,2 12 0,-8-3 0,1 10 0,-9 4 0,1-3 0,-1 7 0,-2 0 0,-1-4 0,4 13 0,-3-16 0,2 7 0,-4-14 0,1 0 0,-1-3 0,0-4 0,-2-3 0,-2-3 0</inkml:trace>
  <inkml:trace contextRef="#ctx0" brushRef="#br0" timeOffset="152395">29293 10727 8191,'0'15'0,"0"13"5063,0 31-5063,0-9 0,4 9 2818,-3-20-2818,7 10 0,-4-6 0,1-5 1719,3-2-1719,-4-9 6784,0 2-6784,-1-14 0,-3 0 0,0-12 0,0 0 0</inkml:trace>
  <inkml:trace contextRef="#ctx0" brushRef="#br0" timeOffset="153330">29298 10661 8302,'2'-5'0,"6"-2"5075,9 1-5075,1-2 2802,3 1-2802,-1 0 1704,-1 3-1704,10 1 6692,-17 3-6692,7 0 0,-7 0 0,-2 3 0,3 13 0,-4 1 0,-5 10 0,3 1 0,-7-5 0,4 5 0,-4-6 0,0-4 0,-4 3 0,-7-2 0,-5 4 0,-22 4 0,-2-3 0,-18-1 0,12-5 0,5-10 0,17-2 0,11-6 0,7 3 0,3-2 0,3 1 0</inkml:trace>
  <inkml:trace contextRef="#ctx0" brushRef="#br0" timeOffset="154879">29557 10120 24575,'0'37'0,"2"-3"0,1 4 0,1 10 0,2 4 0,-1-7 0,0 2 0,0-3 0,1 2 0,-1-2-817,2 3 0,-1-3 817,-1 6 396,0-2-396,5-11 0,-8-4 0,5-1 0,-4-13 0,-2 7 0,4-18 1238,5 1-1238,0-9 0,2 0 0,-3 0 0,-3 0 0,3 0 0,4-9 0,4-2 0,-3-7 0,1 2 0,-8 6 0,2 2 0,-3 4 0,2-1 0,1 1 0,1-2 0,1 0 0,-1-1 0,8-3 0,0 2 0,3-6 0,6 2 0,10-9 0,7-8 0,11-6 0,-8-7 0,-5 3 0,-19 9 0,-7 7 0,-10 13 0,-2-3 0,-2 0 0,-2-1 0,-6 4 0,-14 2 0,-15 7 0,-14-2 0,-1 6 0,6 7 0,13 1 0,8 5 0,13 2 0,0-4 0,3 13 0,3-8 0,1 5 0,3-7 0,0-7 0,0-1 0,0-3 0,0 4 0,0 2 0,0 2 0,9 5 0,17-5 0,3 0 0,8-3 0,7 0 0,1-2 0,0 2 0,-4-7 0,-20-1 0,7 3 0,-8-1 0,7 5 0,-13-3 0,-3-3 0,-5-1 0</inkml:trace>
  <inkml:trace contextRef="#ctx0" brushRef="#br0" timeOffset="157395">28800 11499 24575,'39'10'0,"-4"-1"0,-11 9 0,-6-4 0,0-1 0,-8 1 0,-1-4 0,7-3 0,-4-5 0,11-2 0,-9 3 0,8 1 0,-4 0 0,9-1 0,-4-3 0,0 0 0,-4-3 0,-9-7 0,3-1 0,-6-16 0,-3 11 0,-1-4 0,-3 7 0,0 6 0,0-9 0,-3 2 0,-9-8 0,1 4 0,-22-11 0,-6 5 0,-8-10 0,-6 13 0,23 7 0,-1 11 0,11 3 0,5 0 0,-4 0 0,9 0 0,0 2 0,0 5 0,3 7 0,0 4 0,3 23 0,1 3 0,3 20 0,21-7 0,-5-13 0,18-10 0,3-14 0,-10-4 0,8-5 0,-13-7 0,0-1 0,0-3 0,6-6 0,-8-1 0,0-7 0,-8 1 0,-3-3 0,1 3 0,-4 1 0,-3 3 0,-3 3 0,0 0 0,2 3 0,1 1 0,3-1 0,0 0 0,0-3 0,0-4 0,0 0 0,-2-3 0,2-1 0,-5 1 0,2-1 0,-3-2 0,0 3 0,0 0 0,0-1 0,0 4 0,0-9 0,0 9 0,0-2 0,0 27 0,6 7 0,2 20 0,3-11 0,-1-8 0,-3-11 0,-1-2 0,-3-1 0,2 0 0,-1-3 0,2-3 0,0 2 0,0-1 0,-3 2 0,5 0 0,-7 0 0,10 0 0,-7-1 0,5 1 0,-3-2 0,3 1 0,1-1 0,0 0 0,3 2 0,-7-6 0,7 3 0,-6-3 0,8 0 0,-7 0 0,1 0 0,-6 0 0</inkml:trace>
  <inkml:trace contextRef="#ctx0" brushRef="#br0" timeOffset="160345">29612 11374 8191,'2'-3'0,"10"15"5063,9 8-5063,11 24 2818,10 3-2818,-17-11 0,0-1 859,-2-9 1,-1 0-860,19 26 0,-20-29 0,-9-12 6784,-9-11-6784,3-10 0,-3-16 0,4-12 0,1-16 0,-1-1 0,0 5 0,-3 12 0,-1 18 0,-3 3 0,3 7 0,1-13 0,3 3 0,0-4 0,0 3 0,6-3 0,-2-2 0,9-1 0,-9 10 0,-2 8 0,-6 6 0</inkml:trace>
  <inkml:trace contextRef="#ctx0" brushRef="#br0" timeOffset="161549">30132 11376 11582,'7'3'0,"1"0"4895,11-3-4895,-1 0 2262,8-4-2262,-3 0 1281,10-14-1281,-7 5 4555,3-8-4555,-13 8 0,-6 0 0,-7 0 0,-3 4 0,0-14 0,0 11 0,0-15 0,0 15 0,0-4 0,-3 6 0,-4-1 0,0 2 0,-9 2 0,3 4 0,-4 0 0,2 3 0,2 0 0,-2 2 0,4 9 0,-2 0 0,6 10 0,0-7 0,0 7 0,0 7 0,0-8 0,3 11 0,1-11 0,3 4 0,0 3 0,0-2 0,0-5 0,0-3 0,0-4 0,0 4 0,0-2 0,2-1 0,2-2 0,2-5 0,3 8 0,1-5 0,9 6 0,4-3 0,3-2 0,-2-1 0,6 0 0,1 1 0,9 0 0,-7-3 0,-9-2 0,-3-5 0,-7 2 0,7 0 0,3-2 0,-1 2 0,5-3 0,-6 0 0,-10 0 0,-3 0 0</inkml:trace>
  <inkml:trace contextRef="#ctx0" brushRef="#br0" timeOffset="162678">30604 11283 24575,'6'29'0,"17"14"0,6 9 0,6 0 0,-18-21 0,-8-12 0,-9-35 0,0 0 0,0-26 0,-4-16 0,-1 23 0,1-1 0,1 1 0,0 0 0,-4 1 0,2 1 0,4-19 0,-3 11 0,4 4 0,0 5 0,0 16 0,0-7 0,0 10 0,6 0 0,1-1 0,13-2 0,1 1 0,9 2 0,-2 3 0,2 7 0,-3 0 0,-10 3 0,-2 0 0,-9 0 0,1 0 0,-1 0 0,3 0 0,-5 0 0,2 0 0</inkml:trace>
  <inkml:trace contextRef="#ctx0" brushRef="#br0" timeOffset="163811">30988 11454 24575,'5'-6'0,"2"1"0,5 5 0,-3 0 0,0 0 0,-6 3 0,0 0 0,-6-3 0,-6-10 0,1-1 0,-8-5 0,12 9 0,-2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9:18.875"/>
    </inkml:context>
    <inkml:brush xml:id="br0">
      <inkml:brushProperty name="width" value="0.05292" units="cm"/>
      <inkml:brushProperty name="height" value="0.05292" units="cm"/>
      <inkml:brushProperty name="color" value="#FF0000"/>
    </inkml:brush>
  </inkml:definitions>
  <inkml:trace contextRef="#ctx0" brushRef="#br0">7066 12343 8359,'-18'0'0,"-14"0"1004,-29 0-1004,23 0 0,1 0 3015,-16 0-3015,9 0 0,-1 0 0,-20 0 0,23 0 0,0 0 0,3 1 0,2 1 0,-25 12 1052,29-4 0,-2 2-1052,-7 7 0,1 3 0,4 3 0,3 1 0,-1-3 0,3 1 0,-9 28 0,11-13 0,9 4 0,0 14 0,8-16 0,8-6 0,1 0 0,1 1 4990,3 14-4990,0-4 5103,22 5-5103,-8-20 0,3 0 0,11-1 0,3-2 0,0-2 0,0-3 0,22 16 0,-2-11 0,-12-3 0,-2-8 0,5 7 0,-9-7 0,3 3 0,9-1 0,-9-5 0,4 0 0,5-3 0,-4-6 0,17 2 0,-5-7 0,10 0 0,-3-7 0,-6-1 0,-13-8 0,-11 4 0,-7-2 0,4 2 0,-3-8 0,-6 5 0,1-5 0,1 1 0,-2-6 0,6-10 0,4-6 0,-7 6 0,4 3 0,-1 3 0,-2 5 0,3-2 0,-7 8 0,-5 5 0,-3 3 0,0-3 0,-4 6 0,0 1 0,0 0 0,0 3 0,-3-9 0,0-2 0,-3-12 0,0 1 0,0 0 0,0 1 0,0 10 0,0-3 0,0 6 0,0-1 0,0 2 0,0-4 0,0 1 0,0-6 0,0-2 0,0-14 0,0 3 0,0-1 0,0 8 0,-6 4 0,1 7 0,-15-13 0,4 11 0,-5-8 0,0 10 0,3 0 0,-4-1 0,-14-4 0,6 3 0,-22-4 0,21 8 0,-2-1 0,-9 1 0,-4-1 0,-3 0 0,-2-1 0,-5 2 0,-1 1 0,9 2 0,3 1 0,6 2 0,4 1 0,-7-2 0,28 7 0</inkml:trace>
  <inkml:trace contextRef="#ctx0" brushRef="#br0" timeOffset="1501">5930 14312 8191,'0'42'0,"0"21"1913,0-13 1,0 4-1914,0 5 0,0-3 0,0-20 0,0 0 0,0 17 0,0-1 0,0 5 0,0-20 0,0 0 2951,0 21-2951,0-14 1864,0 20-1864,0-4 6310,0 0-6310,0-7 1432,0-17-1432,0-5 0,0-13 0,0-7 0,0-5 0,0 1 0,0-34 0,16-15 0,-1-17 0,-2 28 0,3 1 0,17-24 0,-5 12 0,0-5 0,-4 18 0,-9 6 0,3 5 0,-4 5 0,-1 3 0,10-7 0,-4 9 0,5-5 0,3 5 0,-2 5 0,10-1 0,-6 4 0,-6 0 0,-7 0 0,-5 10 0,-1 2 0,-3 9 0,1 6 0,-1 0 0,-2 10 0,-2-2 0,-3-7 0,0-2 0,0-13 0,0 3 0,0-4 0,0 8 0,3 8 0,1-6 0,3 22 0,0-26 0,0 17 0,0-21 0,0 7 0,-3-13 0,-1 2 0</inkml:trace>
  <inkml:trace contextRef="#ctx0" brushRef="#br0" timeOffset="2431">6426 14019 8191,'0'5'0,"0"8"5063,0 18-5063,0 13 2818,0-13-2818,0 5 1719,0-9-1719,0-3 6784,0 0-6784,0-7 0,0 0 0,0-3 0,0 6 0,0-4 0,3 7 0,7-3 0,3 3 0,4-7 0,-1 0 0,-7-6 0,4-1 0,-6-3 0,5 4 0,-2-3 0,-3-1 0,-1-3 0</inkml:trace>
  <inkml:trace contextRef="#ctx0" brushRef="#br0" timeOffset="3582">6606 14277 9148,'0'-5'0,"0"10"5120,0 10-5120,6 4 2672,-2 3-2672,6-5 1589,-1-6-1589,-4 1 6046,3-9-6046,-7 3 0,4-6 0,-2 3 0,3-3 0,3-8 0,1-3 0,2-9 0,4 1 0,-6 5 0,3 2 0,-7 5 0,0 1 0,2 0 0,-1 3 0,1 0 0,1 3 0,0 5 0,6 9 0,-4-3 0,4 7 0,-8-11 0,8 8 0,-2-5 0,1 3 0,-2-7 0,-4-3 0,2-3 0,2 0 0,-3-5 0,0-3 0,-2-5 0,-1 0 0,1-4 0,0 2 0,3-8 0,-3 8 0,2-1 0,-2 4 0,1 5 0,-4 1 0,2 3 0</inkml:trace>
  <inkml:trace contextRef="#ctx0" brushRef="#br0" timeOffset="4315">7097 13922 9101,'2'-3'0,"11"9"5119,9 17-5119,4 15 2680,-3 2-2680,-12 2 1595,-4-11-1595,-6-3 6080,6 2-6080,-6-7 0,3 8 0,-4 2 0,0-11 0,0 8 0,-4-9 0,-2-2 0,-8 10 0,-2-12 0,-1 3 0,-3-7 0,11-6 0,-1-4 0</inkml:trace>
  <inkml:trace contextRef="#ctx0" brushRef="#br0" timeOffset="8802">13421 9630 8191,'-6'-3'0,"-7"0"5063,-7 3-5063,-14 0 2818,-22 0-2818,18-1 0,-2 2 0,-10 6 0,0 2 0,3-2 0,1 3 493,5 7 0,1 3-493,0 0 0,3 2 3210,6-1 0,0 3-3210,-11 10 0,-4 6 0,2-1 0,11-8 0,2 0 0,-2 3-295,-2 3 0,-2 3 0,0 2 0,2-2 295,-2 6 0,3-2 0,2 2 0,1 5 0,1 1 0,2-1 0,5-10 0,1-1 0,2 1 0,-4 20 0,3 3 0,7-14 0,2 1 0,1 2 0,1 5 0,2 1 0,0 2 0,0 3 0,-1 2 0,3-2-504,1-2 1,2-1 0,0 1 503,1-12 0,1 1 0,0-1 0,0-1-720,0 2 0,1-2 1,-1 3 719,-1 12 0,0 2 0,0-5 0,2 1 0,0-4-36,0-1 0,0 3 36,0 1 0,0 6 0,0-2 0,0-6 0,0-2 0,0 3 36,0-7 0,0 2 0,0-1 0,0-1-36,0 6 0,0-1 0,0-3 0,4 11 0,1-2 0,3 3 0,3-2 0,-2-17 0,3-3 0,4 0 0,-1-4 0,0 6 1322,12 12-1322,-18-27 0,0 0 0,14 23 0,-5 8 3401,-6-26-3401,-4-10 96,-1 0-96,-3-9 1055,4-7-1055,13-1 0,12 4 0,7 1-1892,-2-3 1,4 3 1891,13 8 0,8 7 0,0-1-1776,-6-6 0,1-1 0,3 2 1776,-10-3 0,1 1 0,4 2 0,1 0 0,3 1-538,-7-4 0,1 0 0,2 1 0,2 1 0,1 0 0,3 0 0,2 2 538,-9-5 0,1 2 0,3 0 0,1 1 0,2 0 0,0 0 0,1 1 0,0-1 0,0 1 0,-1-1 0,0 0-210,-5-2 0,-1-1 0,0 1 0,1 0 0,-1-1 1,0 1-1,1 0 0,0 0 0,2 0 0,0 0 1,1 0-1,1 1 210,-2-1 0,0 0 0,3 0 0,0 1 0,1 0 0,1 0 0,0 0 0,0 1 0,1-1 0,-1 0 0,-1-1 0,0 1 0,-1-1 0,-2-1 0,0 0 0,4 2 0,-1-1 0,-1 0 0,0-1 0,-1 1 0,0-1 0,-1-1 0,0 1 0,-1-1 0,0 1 0,0-1 0,0 0 0,6 2 0,1 0 0,-1 0 0,0 0 0,-1-1 0,0 0 0,-2 0 0,0-1 0,-2 0 0,-1 0-115,1 0 1,1 0 0,-2 0 0,-1-1-1,-1 0 1,-3-1 0,-3-2 0,-4-1 114,12 4 0,-6-3 0,-2-1 0,0 0 488,5 1 1,0 0-1,-2-1 1,-9-4-489,-6-3 0,0-2 0,16 2 0,9-1 0,-3-9 210,-9-13 1,-2-9 0,8-1-211,-7 5 0,7-1 0,4-1 0,2-2 0,0 0 0,-3 0 0,-4-1 0,-1-1 0,0 0 0,1-1 0,0 0 0,3 0 0,-6 4 0,1-1 0,2 0 0,1 0 0,0-1 0,-1 1 0,-2 0 0,-2 0 0,5-3 0,-1-1 0,-2 1 0,-1 0 0,0-1 0,1 1 0,1-1 0,-1-1 0,1 1 0,0 0 0,-1-1 0,1 0-358,0 0 1,0 0 0,0 0-1,0 0 1,-1-1 0,0 1 357,-4 1 0,0 0 0,-1 0 0,0-1 0,-2 2 0,-1 0-108,12-7 0,-4 1 0,0 0 0,3-2 108,-8 4 0,4-2 0,1-1 0,-2 0 0,-2 2 0,-6 3 0,4-6 0,-5 3 0,7-4 133,-7 6 0,6-3 1,5-2-1,2-1 0,-2 0 1,-2 2-1,-7 4-133,2-4 0,-5 4 0,-1 0 0,4-2 422,0 2 0,4-2 0,2-1 1,-1 0-1,-4 2 0,-6 2-422,2-5 0,-6 2 0,-2 0 0,2 2 0,-1 0 0,-11-3 1355,-16-13 0,-6-3-1355,7 2 0,4-4 0,0 6 0,2-5 0,3-3 0,0 1 0,3-2 0,1-1 0,1 0 0,0 1 687,-2 5 0,0 1 0,1 0 0,3-4-687,-3 6 0,3-4 0,1-2 0,0 1 0,0 0 0,-3 3 0,6-10 0,-3 3 0,1 0 0,1-4 0,-4 11 0,1-3 0,1-1 0,0 0 0,-1 2 0,-3 2-54,5-10 1,-3 2 0,-1 2-1,-2 1 54,2-9 0,-2 2 0,-3 5 0,0-4 0,-4 3-1146,-5-2 1,-2-1 1145,1 2 0,-1 0-370,-1-5 1,-2-2 369,-2 12 0,-1-3 0,0 2 0,1-6 0,-1-2 0,-1 6 0,-1-4 0,-7 1 0,-9 1 0,-6 1 0,-2 1 0,2 4 0,-2 2 0,-4-1 0,1 7 0,-2-1 0,-3 1 0,-4 4 0,-4 5 0,-4 2 0,-2 4 0,-1 1 0,-4 0 0,-2 3 0,-1 1 0,-4 1 0,2 2 0,-4 0 0,-1 1 0,0 2 0,2 2 0,5 3 0,0 2 0,2 1 0,-1 1 0,0 0 448,-16-1 0,-2 1 0,4 2 0,9 1-448,-1 2 0,7 1 1415,-3-1 1,23 1-1416,33 3 0,-37 0 0,-29-10 208,17 1 0,-10-1 0,-6-1-208,15 2 0,-3-1 0,-4-1 0,-3 0 0,-2 0 0,-4 0-306,13 3 1,-2-1-1,-2-1 1,-2 1-1,-2-1 1,-2 1-1,0-1 1,-2 1-1,-1 0 1,0 1-1,-1 0 306,8 1 0,-2 1 0,0 0 0,-1 0 0,0 0 0,-2 1 0,0-1 0,-1 1 0,-1 0 0,0 0 0,-1 0 0,0 1 0,-1-1 0,-1 0 0,0 1-195,8 0 0,-1 0 1,-1 0-1,-1 0 1,-1 0-1,0 0 1,-1 1-1,-1-1 1,1 0-1,-1 1 1,0 0-1,0-1 1,0 1-1,0 0 1,1 0-1,0 0 1,1 1-1,1-1 1,0 1-1,1 0 195,-3-1 0,0 1 0,0 0 0,1 1 0,0-1 0,1 1 0,-1-1 0,2 1 0,-1 0 0,1 0 0,-1 0 0,1 0 0,0 1 0,0-1 0,1 0 0,-1 1 0,0-1-163,-2 1 0,-1 0 1,0 0-1,0 0 0,0 0 1,0 0-1,1 0 1,-1 0-1,1 1 0,1-1 1,0 1-1,2 0 1,0-1-1,1 1 0,2 0 1,1 0 162,-15 1 0,1 0 0,1 0 0,2 0 0,2 0 0,0 1 0,2-1 0,1 1 0,2-1 0,1 1-166,-8 0 1,2 0 0,2 0-1,2 1 1,1-1 0,0 2-1,0 0 166,-7 1 0,-1 1 0,0 1 0,3 0 0,3 0 0,4 0 0,-2 1 0,5-1 0,3 2 0,0 0 0,1 1 0,1 2 0,0 0 0,2 0 531,-14 2 1,2 1-1,0 1-531,-3 3 0,0 1 0,3-1 0,11-3 0,2 1 0,0-2 0,0-1 0,-1 0 0,3-1 0,-13 9 0,3-2 1409,1-5 0,0 0-1409,-1 0 0,1 1 0,15-3 0,2-2 0,-24 1 0,19 0 4215,0-5-4215,-14 4 6302,2-3-6302,1 3 0,12-8 1455,16 0-1455,-2-4 0,6 0 0,-1 0 0,13 2 0,4 2 0,6 1 0,0-1 0,0-2 0</inkml:trace>
  <inkml:trace contextRef="#ctx0" brushRef="#br0" timeOffset="47697">11258 6932 24575,'-27'53'0,"6"-14"0,-3 5 0,-1 3 0,-2 9 0,-1 2 0,-1 4-1812,6-14 0,-1 2 1,-1 2-1,0-1 1,2-1 1811,-1 3 0,0 0 0,2-1 0,1-2 0,0 4 0,1-2 0,1-4 0,-1 7 0,3-6 0,8-13 0,1 1 602,-5 17 0,0 1-602,4-13 0,2-1 749,2 3 1,1-1-750,-1 18 0,5 0 0,0-21 0,0 0 0,0-3 0,0 0 0,0 2 0,0-2 0,0 23 0,4 3 0,4-29 0,4 0 2394,1 5 1,5 0-2395,11-1 0,2-3 0,-6-9 0,1-2 0,6 5 0,1-3 693,-4-10 1,1-1-694,17 11 0,0-1 0,-16-12 0,0-1-223,24 5 0,-1-3 223,2-4 0,-21-7 0,2 0 0,2-1 0,1 0 0,-3-1 0,2-2 0,23-6 0,3-5 0,-8-5 0,0-5-1529,-8-2 1,0-3 0,-3 0 1528,3-7 0,-5-2 0,4-5 0,-1-2-595,-15 11 0,-1-1 0,-2 1 595,5-7 0,-2-1 0,-2 5 0,0-3 0,-3 4 0,-6 3 0,-1 1 0,6-11 0,0-2-25,-7 9 1,-1-1 24,5-11 0,-2-1 0,-4 5 0,-2-1-496,2-5 0,-2-2 496,-6 1 0,0-4 0,2-3 0,1-6 0,-2 1 0,-4 0 0,-2 0 0,1 1 565,1 4 0,0 2 0,-1 0-565,-1 1 0,-2 2 0,-3 1 0,-8-15 0,-3 3 0,1 12 0,-3-1 0,-6-13 0,-4 3 590,2 23 1,-3 3-591,3 5 0,-1 0 0,-4-1 0,-1 0 0,0 1 0,-1 1 0,0 2 0,-2 2 0,-3-1 0,1 0 0,-17-12 0,20 21 0,0 0 0,-23-11 270,16 12 0,-2 1-270,-3 5 0,-2 2 632,-3-3 0,0 7-632,0 15 0,4 14 0,5 22 0,7 6 0,9-24 0,3 0 0,9 17 0,0-1 0</inkml:trace>
  <inkml:trace contextRef="#ctx0" brushRef="#br0" timeOffset="49188">19601 6964 8191,'-10'0'0,"-13"0"5063,-1 3-5063,-12 13 0,-3 3 0,-4 21 2304,-7-1-2304,21-10 0,0 3 433,-2 0 0,-1 1-433,-1 5 0,0 1 0,-3 7 0,0 3 1836,8-10 1,0 2 0,1-1-1837,-7 16 0,3 0 0,-1 3 0,6-1 0,13-7 0,5 0 0,3-7 0,2 0 0,3-1 0,0 0 0,0-4 0,0 0 0,3 1 0,2-2 0,1-5 0,2 0 0,3 5 0,1-1 0,20 14 0,0-7 0,4 2 0,-1-11 596,1 1-596,-9-15 0,2-1 690,1 0 1,3 0-691,17 5 0,5 0 0,3-1 0,3-2-20,-15-7 1,2-2 0,1-1 19,1 0 0,1-2 0,0-1 0,-3-3 0,1-1 0,-3 0-944,9 0 1,-4-1 943,-8-3 0,-5-2 0,10 1 0,7-13 0,-13-5 0,-5-7 0,0-7 0,-12 2 0,-2-4 0,5-3 0,2-5 0,-4 1 0,-2-8 0,-2-4 0,-2-2 0,0-5 0,-4 4-493,-5 7 0,-2 1 493,-1 5 0,-1-3 0,-1 0 0,0-19 0,-1 2 0,-2 11 0,0-1 0,-1 6 0,-1-3 0,1 5 0,-2 4 0,0 2 0,0-8 0,0 0 815,0 0 1,0 0-816,-8-8 0,-1 0 0,2 6 0,-3 2 0,-6 0 0,-5 2 0,-7 4 0,-2 2 0,-1 3 0,-3 1 0,-8-3 0,-4 4 0,-1 9 0,-1 5-543,4 2 0,-1 3 543,1 4 0,-1 3 490,2 3 1,2 1-491,-25 4 37,3 0 1,33 0-1,12 0 1</inkml:trace>
  <inkml:trace contextRef="#ctx0" brushRef="#br0" timeOffset="49979">19419 6790 24575,'0'-35'0,"0"-1"0,1-15 0,1-8 0,1 1 0,1 9 0,2 1 0,1-6-614,1 1 0,1-7 0,1-2 0,2 1 0,4 2 614,4 6 0,3 2 0,2 1 0,0 0 0,0 1-927,1-9 1,0 1 0,0 0 0,2 2 926,5-3 0,2-1 0,0 4 0,-2 8 0,5-2 0,0 9 0,2 2 0,2 3 270,-6 10 0,1 0 0,4 3-270,10 1 0,3 4 0,3 0 0,-7 2 0,2-1 0,0 1 0,1 3-341,-3 2 0,0 3 0,0 0 0,1 1 341,2 0 0,1 0 0,-2 0 0,-4 2 185,16-2 1,-6 1-1,-8 1 1,-9 1-1,-11-1 1</inkml:trace>
  <inkml:trace contextRef="#ctx0" brushRef="#br0" timeOffset="51882">12478 6681 8308,'0'-5'0,"22"-17"1744,3 2 1,7-2-1745,15-8 0,5-2 0,-15 8 0,1-1 0,-1 0 0,12-6 0,0-3 45,-2 2 0,3-3 0,-2-1-45,-6 4 0,-1-1 0,3-2 0,3 1 0,2-3 0,2 0 0,-1 1 0,-5 3 0,-1 2 0,1-2 0,4-2 0,-3 1 0,3-2 0,3-2 0,1-1 0,1 1 0,-1 0 0,-5 5 0,0 1 0,0 0 0,2 0 0,0-1 0,2-1 0,2 0-118,-6 4 1,1-2 0,1 0-1,2 0 1,0-1 0,1 0-1,1 1 1,0-1 0,0 2-1,-1 0 118,2 0 0,1 1 0,0 0 0,1 0 0,0 0 0,-1 1 0,1 1 0,-1 0 0,-1 1 0,-1 0 18,5-2 1,-1 1 0,-1 0 0,0 2-1,-1-1 1,1 2 0,-1 0 0,0 1-19,6-2 0,2 0 0,0 1 0,-1 0 0,-2 3 0,-4 1 0,-4 2 0,4 0 0,-7 3 0,-1 2 0,6-1 0,7-2 0,6-1 0,1 1 0,-3 1 0,-8 3 0,-6 1 0,-5 3 0,5-2 0,4 0 0,6 0 0,3-2 0,0 1 0,-4-1 0,2-3 0,0-1 0,-4 1 0,-4 3-603,-4 4 0,-3 1 0,1 0 603,2-5 0,3-1 0,-3 0 0,-9 6 0,13 8-4,-9 0 1,8 0 0,2 0 3,4 0 0,3 0 0,-1 0 0,0 0 0,0 0 0,2 0 0,-10 0 0,2 0 0,-1 0 0,-3 0 0,-3 0 0,-2 0 0,-1 0 0,1 0 0,0 0 0,-1 0 637,1 0 1,-1 0 0,-4 0-638,2 0 0,0 0 0,1 0 0,4 0 0,-4 0 0,2 0 0,-1 0 0,17 2 0,-1 1 1475,-19-3 1,0 1-1476,11 1 0,2 1 0,0-3 0,0 0 0,-8 0 0,-1 0 2441,-3 0 1,-3 0-2442,-5 0 0,-3 0 0,15 0 3874,7 0-3874,-27 7 1511,3 10-1511,4 11 0,3 1 0,5 3 0,2 2 0,1 0-1354,7 4 1,0-1 1353,-6-3 0,-4-3 0,-13-11 0,-2-2 0,17 10 0,-8-8 0,-6-4 0,-7-4 0,-2-1 0,-9-8 0,0 0 0,-6-3 0,-2 0 0</inkml:trace>
  <inkml:trace contextRef="#ctx0" brushRef="#br0" timeOffset="52780">21015 4439 10863,'4'0'0,"10"0"5005,15 0-5005,9 0 0,5 0 1193,-2 0 0,3 0-1193,15 2 0,0 0 0,-16-2 0,-4 1 684,-4 3 1,-3 0-685,4 0 4952,-5 6-4952,-17 0 0,-3 7 0,-10 1 0,3 29 0,-8-12 0,-1 3 0,-2 1 0,-2 1 0,-2 6 0,-3 1 0,-8-4 0,-3 1 0,1 2 0,-2 0 0,-8 3 0,-1-2 0,8-8 0,1-3 0,1-8 0,0-1 0,1 0 0,2-1 0,-11 8 0,10-8 0,2 0 0,-1 2 0,-6 6 0,12-7 0,-7 11 0,11-8 0,1 3 0,8-15 0,3-8 0</inkml:trace>
  <inkml:trace contextRef="#ctx0" brushRef="#br0" timeOffset="53599">22833 4157 24575,'0'0'0</inkml:trace>
  <inkml:trace contextRef="#ctx0" brushRef="#br0" timeOffset="54547">22185 4790 11291,'10'6'0,"36"33"1960,1-2 1,6 6-1961,-11-7 0,1 2 0,0 1 0,-1-1 0,0-1 0,-3-1 0,7 7 0,-5-4 0,-15-11 0,-5-5 2511,0 3-2511,-2-4 1461,-12-14-1461,-1 0 4510,-3-1-4510,0-3 881,-3 5-881,3-3 0,-3 1 0,0 12 0,0-8 0,0 7 0,0-9 0,0 3 0,0-3 0,3 0 0,0 0 0,3-3 0,0 3 0,1 1 0,-1 1 0,1 1 0,-1-5 0,0 2 0,0-3 0,3 0 0,4 3 0,-5-4 0,1 0 0</inkml:trace>
  <inkml:trace contextRef="#ctx0" brushRef="#br0" timeOffset="55314">22270 5584 24575,'8'-55'0,"0"-1"0,12-3 0,4-2 0,-7 7 0,0-3 0,3 2-2086,3 6 0,2 2 1,-1 4 2085,-3-2 0,0 3 0,2-2 0,-1 0 919,1-2 0,-2 0-919,-2 5 0,0 0 503,2-3 0,-2 2-503,3-10 0,-7 12 0,6-4 3413,-5-4-3413,2 8 0,-6 3 0,-1 6 0,-4 8 0,1 0 0,-1 6 0,-1 7 0,3 0 0,-2 7 0,-1 0 0,-4 3 0</inkml:trace>
  <inkml:trace contextRef="#ctx0" brushRef="#br0" timeOffset="56147">22330 5889 24575,'66'0'0,"-14"0"0,5 0 0,9 0 0,1 0-1433,-1 0 0,-2 0 1433,-9 0 0,-4 0 0,14 0 0,-4 0 908,-17 0-908,-6 0 471,-14 0-471,-4 0 0,-5 0 0,-10 0 0,3 0 0</inkml:trace>
  <inkml:trace contextRef="#ctx0" brushRef="#br0" timeOffset="56746">23177 4965 24575,'28'0'0,"15"0"0,22 0 0,-29 0 0,1 0 0,24 0 0,-15 0 0,-20 0 0,-8 0 0,-4 0 0,-7 0 0,-5 0 0</inkml:trace>
  <inkml:trace contextRef="#ctx0" brushRef="#br0" timeOffset="57352">23296 4836 11014,'-5'0'0,"22"0"4985,9 0-4985,34 0 0,5 0 0,-13 0 2359,-2 0-2359,-21 0 1351,-5 0-1351,-5 0 1216,-6 0 1,-9 0-1,2 0 1</inkml:trace>
  <inkml:trace contextRef="#ctx0" brushRef="#br0" timeOffset="58351">24311 4072 24575,'0'35'0,"-3"-4"0,-2 5 0,-3 14 0,0 5 0,0 4 0,0 3-1429,0 3 0,1-2 1429,4-21 0,1-1 0,2 15 0,0-4 0,0-11 0,0 7 0,0 2 0,0 10 0,0-21 0,0 1 0,0 23 452,0-23 1,0-1-453,0 26 235,0-20 0,0 1-235,0-10 0,0-2 0,0 21 0,0-9 1483,0-9-1483,0-4 0,4 0 0,3-3 0,1-7 0,7 8 0,4 6 0,-2-3 0,5 7 0,6 6 0,1 0 0,-6-14 0,0 0 0,7 9 0,6 7 0,-15-20 0,4 1 0,1 3 0,-7-13 0,20 19 0,-11-14 0,9 7 0,-20-19 0,-11-7 0</inkml:trace>
  <inkml:trace contextRef="#ctx0" brushRef="#br0" timeOffset="59380">24958 4311 14221,'4'0'0,"49"16"3993,-8-3-3993,-6 2 0,2 4 932,1 4 0,-1 2-932,-10-2 0,1 1 511,9 5 0,-1 0-511,-10-5 0,-4-2 0,2 5 3274,-3-5-3274,-15-3 201,0-8-201,0 5 0,-1-6 0,-6-4 0,6 3 0,-2-2 0,6 8 0,-1-5 0,-2 3 0,-2-2 0,-4-7 0,-2 1 0</inkml:trace>
  <inkml:trace contextRef="#ctx0" brushRef="#br0" timeOffset="60196">25111 4783 24575,'4'-25'0,"15"-23"0,-5 16 0,3-2 0,5-12 0,0-1 0,-2 7 0,-2 3 0,-2 5 0,-2 3 0,5-12 0,-9 17 0,0 8 0,-3-2 0,2 12 0,-5 0 0,-2 3 0</inkml:trace>
  <inkml:trace contextRef="#ctx0" brushRef="#br0" timeOffset="61567">25708 3791 24575,'0'26'0,"0"-2"0,0 14 0,0-7 0,0 16 0,0-12 0,0 6 0,0-8 0,0-5 0,0-2 0,0-6 0,0-8 0,0-2 0,0 0 0,0-2 0,0-2 0,0 0 0,0 0 0,2-3 0,2 0 0,2-3 0,10 0 0,-5 0 0,3 0 0,-8 0 0</inkml:trace>
  <inkml:trace contextRef="#ctx0" brushRef="#br0" timeOffset="62496">25876 4065 24575,'19'-26'0,"3"-3"0,-4 4 0,-4 9 0,-9 14 0,-5 16 0,0 4 0,0 4 0,3-4 0,-2 3 0,5-3 0,-2 6 0,3 0 0,-3-1 0,1-3 0,-1-5 0,2 0 0,0-2 0,0 2 0,-2-5 0,1-2 0,-4-2 0,1 4 0,1-1 0,-2 5 0,1-8 0,-2 0 0</inkml:trace>
  <inkml:trace contextRef="#ctx0" brushRef="#br0" timeOffset="63363">26038 3893 8191,'1'4'0,"10"8"5063,11 22-5063,0 1 2818,-7 4-2818,-6-4 1719,-5 1-1719,0-10 6784,-1 6-6784,-3-14 0,0-4 0,0 12 0,0-13 0,0 7 0,0-11 0,0 0 0,0-3 0,0 3 0,0-6 0,0 0 0</inkml:trace>
  <inkml:trace contextRef="#ctx0" brushRef="#br0" timeOffset="64262">24889 4137 24575,'0'32'0,"-4"6"0,3-2 0,-2 3 0,-5 18 0,3 5 0,1-19 0,4-5 0,0 9 0,0 7 0,0-11 0,0 2 0,0-7 0,0 0 0,5 13 0,1 0 0,0-17 0,2-1 0,15 28 0,-4-19 0,2-20 0,-1-6 0,11-7 0,5 1 0,-13-5 0,-4-1 0</inkml:trace>
  <inkml:trace contextRef="#ctx0" brushRef="#br0" timeOffset="65145">26451 3863 24575,'9'65'0,"0"-30"0,0 0 0,2 21 0,-3-11 0,-1 3 0,-4-7 0,-2 0 0,-1 14 0,0 2 0,0-6 0,0-4 0,0 18 0,0-1 0,0-40 0,-7 11 0,5-12 0,-12 8 0,5-8 0,-6 17 0,0-18 0,4 12 0,1-13 0,1-4 0,4 2 0,0-12 0,5-2 0</inkml:trace>
  <inkml:trace contextRef="#ctx0" brushRef="#br0" timeOffset="65946">26818 4051 24575,'3'-17'0,"0"24"0,-3 20 0,0 25 0,0 4 0,0-9 0,0-15 0,0-6 0,0 0 0,0-7 0,0 2 0,0-10 0,0-2 0,0 0 0,0-3 0,0 3 0,0-6 0,0-1 0</inkml:trace>
  <inkml:trace contextRef="#ctx0" brushRef="#br0" timeOffset="66796">26646 3939 24575,'47'0'0,"12"0"0,-4 0 0,-5 0 0,-10 0 0,-14 0 0,-3 0 0,-4 0 0,-3 0 0,-3 0 0,-2 0 0,3 0 0,-10 0 0,2 0 0</inkml:trace>
  <inkml:trace contextRef="#ctx0" brushRef="#br0" timeOffset="68045">25124 5644 8191,'2'7'0,"27"22"2531,-5-1 1,2 4-2532,6 4 0,0 2 0,4 7 0,-2-1 0,-11-10 0,-2-4 2818,11 15-2818,-18-18 1719,-9-17-1719,-4-1 6784,4-3-6784,-2-3 0,3 5 0,-3-7 0,0 5 0</inkml:trace>
  <inkml:trace contextRef="#ctx0" brushRef="#br0" timeOffset="68896">25455 5600 24575,'-49'23'0,"7"4"0,9-1 0,1 1 0,-6 12 0,-1-1 0,19-15 0,5 0 0,2-5 0,4 7 0,-4-9 0,5 15 0,-5-12 0,5 2 0,-5-2 0,7-12 0,-1 5 0,5-6 0,2-3 0,0-1 0</inkml:trace>
  <inkml:trace contextRef="#ctx0" brushRef="#br0" timeOffset="69929">25819 5125 24575,'0'5'0,"-13"14"0,7 14 0,-11 3 0,13-1 0,1-18 0,3 5 0,0-14 0,0 8 0,0 0 0,0-1 0,0 4 0,0-2 0,0 3 0,0 1 0,0 2 0,0-10 0,5 2 0,-3-9 0,3 3 0,-2-3 0,0-3 0,0 3 0,2-6 0,-1 6 0,1-6 0,1 5 0,-3-4 0,0 2 0</inkml:trace>
  <inkml:trace contextRef="#ctx0" brushRef="#br0" timeOffset="71229">25958 5249 24575,'12'0'0,"-1"0"0,12 0 0,-9 0 0,0 11 0,-9 3 0,-5 3 0,0 5 0,0-11 0,0 3 0,0-5 0,0 3 0,0 1 0,0 3 0,0 0 0,0-7 0,-3 0 0,3-3 0,-3-1 0,3 1 0,0 0 0,-3-1 0,3 1 0,-3 0 0,5-3 0,7-1 0,2-2 0,9 0 0,0 0 0,1 0 0,-2 0 0,-6 0 0,-4 0 0,-3 0 0,-1 0 0,1 0 0,-2 0 0,-2 0 0</inkml:trace>
  <inkml:trace contextRef="#ctx0" brushRef="#br0" timeOffset="72098">26172 5135 24575,'9'0'0,"-4"8"0,-2-4 0,-3 7 0,0-5 0,0 0 0,0 0 0,0 10 0,0 2 0,0 9 0,0-1 0,0-2 0,0-4 0,0-4 0,0 3 0,0 2 0,0 5 0,0-5 0,0 4 0,0-10 0,0 1 0,-3-1 0,2-5 0,-5 3 0,6-5 0,-3-4 0,3-2 0</inkml:trace>
  <inkml:trace contextRef="#ctx0" brushRef="#br0" timeOffset="72980">24948 5384 8849,'3'7'0,"-1"12"5113,-2 21-5113,-3 11 2719,-5 7-2719,6-13 0,-1 5 0,0 10 0,0 2-165,2-18 0,1 2 1,1-1 164,-2 0 0,1 0 0,1-1 0,3 13 0,4-3 2664,2-13 1,2-2-2665,1-2 0,3-4 0,22 9 0,-13-22 0,12-3 0,-9-9 0,-5-2 0,-9-6 0</inkml:trace>
  <inkml:trace contextRef="#ctx0" brushRef="#br0" timeOffset="73879">26452 5216 9359,'4'2'0,"-2"13"5118,2 9-5118,5 20 2639,1 6-2639,-3-14 0,0 2 780,-4 3 1,-1 2-781,2 9 0,0 1 0,-3-3 0,-1-1 0,2 0 0,0-1 0,-2-9 0,0-1 0,0 26 5898,0-21-5898,0-7 0,-3-13 0,2 8 0,-6-4 0,4-4 0,-12 17 0,0-13 0,-1 10 0,3-14 0,7-10 0,2-7 0,2-4 0</inkml:trace>
  <inkml:trace contextRef="#ctx0" brushRef="#br0" timeOffset="75049">26767 5194 24575,'0'13'0,"0"16"0,0 19 0,0-3 0,0-12 0,0-17 0,0-6 0,0-4 0,0 2 0,0 4 0,0 1 0,0-1 0,0 0 0,0-8 0,0 1 0</inkml:trace>
  <inkml:trace contextRef="#ctx0" brushRef="#br0" timeOffset="75762">26633 5255 24575,'42'-15'0,"-9"2"0,4-3 0,15-10 0,4-2 0,0 3 0,-2 1-529,-6 0 1,-4 3 528,-11 7 0,-2 3 0,7-2 346,-10 2-346,-7 6 175,-7 2-175,-4 3 0,-1 0 0,-6 0 0,0 0 0</inkml:trace>
  <inkml:trace contextRef="#ctx0" brushRef="#br0" timeOffset="76246">26001 6457 8191,'0'4'0,"0"-2"0</inkml:trace>
  <inkml:trace contextRef="#ctx0" brushRef="#br0" timeOffset="76581">25859 6939 24575,'0'0'0</inkml:trace>
  <inkml:trace contextRef="#ctx0" brushRef="#br0" timeOffset="76897">25859 7236 16715,'0'3'0,"0"0"0</inkml:trace>
  <inkml:trace contextRef="#ctx0" brushRef="#br0" timeOffset="78147">27790 3795 24575,'0'63'0,"0"-11"0,2-4 0,2 9 0,0-3-2844,0 7 0,0 1 2844,2 1 0,0 6 0,0-4 0,-1-12 0,-1-2 0,0 0 0,-1 1 0,-1 0 0,0 0 0,0 0 0,0-1 0,-1 1 0,0 4 0,-1 1 0,-1 2-105,1-5 0,0 3 1,0 1-1,0-1 105,0-2 0,0 0 0,0 0 0,0 2 0,0 8 0,0 2 0,0 1 0,0-2 0,0-2 0,0-2 0,0 0 0,0-4-400,0 4 0,0-3 0,0 0 400,1 4 0,-1-1 0,-1 0 0,-2-9 0,-1 0 0,1-1 0,1 0 0,0 0 0,-2 2 0,-5 9 0,-2 1 0,1-5 0,4-5 0,-1-5-372,-6 3 1,-1-6 371,0 6 2196,-1 5-2196,3-15 0,-2 2 792,0-6 1,0 0-793,-3 13 0,-3 1 1556,-1-10 1,-1-1-1557,2 4 0,0-3 0,-11 16 1156,-1-5-1156,12-15 0,0-12 0,3 1 0,9-14 0,2 4 0,6-8 0,0 1 0</inkml:trace>
  <inkml:trace contextRef="#ctx0" brushRef="#br0" timeOffset="79678">24328 4039 24575,'0'36'0,"0"0"0,0 6 0,1 4 0,-2 7 0,-2-1 0,-1 6 0,0 3 0,-1 1 0,1-1-1176,1-5 1,0 0 0,0 0-1,-1 0 1,1 3 1175,0-4 0,-1 3 0,0 0 0,1 1 0,-1-2 0,-1-2 0,1 0 0,-2-1 0,1-1 0,0-1 0,1 1 0,2 13 0,2 1 0,0-2 0,-1-3 0,-2-9 0,-1-3 0,0 0 0,2-2 0,1 11 0,1-2 0,1-7 615,-1-9 0,0-4-615,0 24 0,0 1 0,0-5 0,0-16 0,0 0 0,0 13 0,0-20 0,0 0 0,0 21 526,0-22 0,0 2-526,0 1 0,0 2 0,1 6 0,2-1 0,-1-4 0,0-1 0,3 23 0,2-15 3111,-7-19-3111,7-5 484,-3 9-484,3-6 0,1 7 0,-4-10 0,5 9 0,-4 0 0,5 4 0,0-4 0,1 0 0,-1-9 0,0 5 0,1-4 0,1 0 0,8 9 0,-4-4 0,20 17 0,-17-15 0,15 9 0,-19-21 0,10 10 0,-8-6 0,10 5 0,-10-4 0,2-7 0,-10-4 0,0-3 0,-6-3 0,2 0 0,-4 0 0,5 3 0,-6-2 0,6 6 0,-2-7 0,-1 7 0,3-6 0,-3 8 0,3-2 0,3 7 0,-1-1 0,1-5 0,-3 1 0,1-5 0,-4-3 0,0-1 0</inkml:trace>
  <inkml:trace contextRef="#ctx0" brushRef="#br0" timeOffset="85512">21985 4631 24575,'27'7'0,"12"18"0,22 1 0,-33-6 0,-2 0 0,19 0 0,-17-4 0,-13-10 0,-1 4 0,-10-6 0,6 4 0,-4-1 0,3 3 0,5-2 0,7 9 0,3-5 0,0 8 0,-5-4 0,-6-7 0,-5-3 0,-4 0 0,-1-6 0,-3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1:07.020"/>
    </inkml:context>
    <inkml:brush xml:id="br0">
      <inkml:brushProperty name="width" value="0.05292" units="cm"/>
      <inkml:brushProperty name="height" value="0.05292" units="cm"/>
      <inkml:brushProperty name="color" value="#FF0000"/>
    </inkml:brush>
  </inkml:definitions>
  <inkml:trace contextRef="#ctx0" brushRef="#br0">9721 9069 14269,'3'8'0,"-12"37"3804,-6-6-3804,2-2 0,-2 5 0,-4 8 0,1 0 0,4-10 0,0 0 237,-7 23 1,2 1-238,9-22 0,2 1 0,0 6 0,1 5 0,1-3 0,2 9 0,1 1 0,1-7 0,0 3 0,1 1 0,1 4 0,1 2 0,4 0 0,2-1 0,4 0 0,3 3 0,1-5 0,1 4 0,4-1 0,2-2-97,4-5 0,3-2 1,2-1-1,3-1 97,4 0 0,4-1 0,1-2 0,0-3-560,-6-7 0,0-3 0,1-1 1,0-2 559,14 9 0,2-2 0,-3-5 0,-11-9 0,-2-3 0,1-1-203,2-1 0,0-2 0,4-1 203,12 1 0,3-2 0,-1-2 0,-13-4 0,-1-1 0,4-2 0,4-1 0,6-2 0,-2-1 0,-5-1 0,11 1 0,-4-5 0,-9-4 0,2-5 0,-2-3 0,-5-3 0,-2-4 0,-2-2 137,-3-4 0,-2-2 0,1-4-137,8-8 0,1-4 0,-5-2 0,-11 3 0,-4-1 0,-2 0 55,-2 3 1,-3-1 0,-3 1-56,-1-18 0,-6 2 0,-6 11 0,-2 0 0,2-4 0,-6-3 581,-7 0 0,-5-4 0,-2 1-581,1 2 0,-1-1 0,-5-2 0,0 10 0,-3-3 0,-2-1 0,-1 1 0,1 3 0,-1-1 0,1 2 0,-1 2 0,-2-2 0,-5-6 0,-2-1 0,0 1 0,0 3 0,1 1 0,0 4 0,-5-2-142,-2 0 0,-5-2 0,-2 1 0,0 3 142,5 9 0,0 3 0,-1 2 0,-2-2 0,1 1 0,-2-2 0,-1 1 0,1 3 0,1 3 0,-2 5 0,1 3 0,2 2 0,1 1 0,-4 0 0,3 1 0,2 4 0,-8 4 0,5 5 0,-9 0 0,-9 4 113,22 24 1,8-17 0,19 15 0</inkml:trace>
  <inkml:trace contextRef="#ctx0" brushRef="#br0" timeOffset="1233">8714 12801 8191,'-35'38'0,"2"1"2389,9-1 1,1 7-2390,-3 8 0,1 9 0,7-10 0,0 6 0,1 3 0,1-1-226,4-3 1,1 1 0,2 1-1,-2 0 226,0 4 0,-1 1 0,1 0 0,2-3 0,3 8 0,3-3 0,-1-3 0,0-12 0,-1-2 0,1 0 0,1-1 0,1 0 0,0-1 629,0-1 0,0 0 0,1 1-629,0 2 0,1 0 0,1-2 0,-1 13 0,0-3 0,0-6 0,0-4 4883,0 19-4883,0-31 234,5-3-234,27 2 5027,14-19-5027,2 0 0,4-3 0,-8-8 0,1-3 0,10 2 0,0-1-523,-17-2 1,-3 0 522,29-8 0,-31-1 0,-1-3 0,-1-2 0,0-3 0,5-4 0,-1-3 0,0-1 0,-2-2 0,-6 1 0,0-3-65,2-5 1,0-5 64,0-14 0,-2-6 0,-10 13 0,-2-2 0,-2-3-340,0-11 0,-2-3 0,-3-1 340,-2 15 0,-2 0 0,-1 0 0,-1 4-549,-2-1 1,-1 3 0,-2 1 548,-2-24 0,-5 5 0,-5 24 0,-3 4 0,3 3 0,-2 0 0,-9-15 0,-1 4 874,-6 6-874,2 0 0,-1 2 0,-6 13 0,1-6 0,-3 1 58,7 15 1,-2 3-59,-17-11 0,-2 3 491,4 8 0,-1 4-491,-2 0 0,2 1 0,-12 4 0,23 0 0,30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1:52.952"/>
    </inkml:context>
    <inkml:brush xml:id="br0">
      <inkml:brushProperty name="width" value="0.05292" units="cm"/>
      <inkml:brushProperty name="height" value="0.05292" units="cm"/>
      <inkml:brushProperty name="color" value="#FF0000"/>
    </inkml:brush>
  </inkml:definitions>
  <inkml:trace contextRef="#ctx0" brushRef="#br0">22279 1751 24575,'0'50'0,"6"-18"0,1 2 0,-1 11 0,2 1 0,5-6 0,1-2 0,-3-6 0,1 0 0,4-1 0,0 0 0,8 22 0,9 4 0,-7-19 0,6 10 0,-13-20 0,1 1 0,14 19 0,3 4 0,-13-24 0,-1 0 0,9 13 0,-5-4 0,1 1 0,3 0 0,3 10 0,0-13 0,-3-1 0,3 1 0,1 0 0,0-1 0,-7-6 0,1 2 0,-2-3 0,0 0 0,0 0 0,2 2 0,2 3 0,0 2 0,-4-3 0,1 2 0,-1-1 0,3 3 0,0 0 0,12 17 0,-1-2-555,-9-9 0,-2-1 555,-3-7 0,-1 1 0,0 0 0,-1-1 0,3 1 0,1 0 0,5 8 0,0-1 0,-5-9 0,0-1 0,3 3 0,2-1 0,3-1 0,0-1 0,-4-4 0,0 1-263,9 4 1,-3-2 262,-5-6 0,17 6 0,-15-24 0,10 1 0,13 2 0,-4 4 0,3 3 0,-18-6 0,7 3 0,10-4 0,-4 0 362,5 0-362,-20-1 0,-2-1 0,8 3 0,7-2 0,0 0 0,-5 1 267,15-2 1,5 1-268,-22-1 0,0 0 0,20 3 0,2-1 0,-14 0 0,-4 0 0,14 4 0,-24-5 0,11-4 0,-10-4 0,3 0 0,3 0 0,4 0-223,12 0 0,1 0 223,-15-2 0,-1-1 0,5-2 0,0-2 0,0-1 0,-1-1-891,0-2 0,1-1 891,3 1 0,1-1 0,-9 1 0,1-2 0,1 0-299,5-1 1,0-1 0,2-2 298,7-3 0,0-2 0,1-1 0,-15 3 0,1 0 0,-1-1 0,-2 0 0,5-3 0,-2-1 0,0-1 0,2-1 0,-1-1 0,-5 2 0,-4-1 0,-3 0 0,0 2 0,-4 1 0,-1-2-99,-5-1 99,-5 7 1013,-7 1-1013,27-16 0,-4-5-339,-7 13 1,2-2 338,1-3 0,0-2 0,-3 1 0,0-1 222,6-2 1,1-2-223,-8 5 0,1-2 0,-1 1 0,11-9 0,2-1 0,-4 2 0,2-3 0,-3 2 0,-7 9 0,-3 2 0,1-2 0,6-9 0,0-1 0,-2-1 0,-5 4 0,-3-1 0,0 0 0,-1 2 0,-1 0 0,0-1 0,-2-3 0,-1-2 0,-1 5 52,2 0 0,-1 2-52,4-16 0,-1 4 0,0 2 0,-9 18 0,-1-1 0,10-24 0,-3 1 1271,-9 20 0,1 0-1271,-2 1 0,1 0 0,4-26 0,-1 16 533,-4 4-533,0 7 0,-3 4 0,0-2 0,-2 13 0,-2 1 0,-1 3 0,3 1 0,-5-1 0,5-2 0,-3 5 0,0-4 0,6 2 0,-5-4 0,2 4 0,0-2 0,-3 5 0,1-3 0,1 3 0,-1-6 0,3-4 0,1-12 0,-4 13 0,0 1 0</inkml:trace>
  <inkml:trace contextRef="#ctx0" brushRef="#br0" timeOffset="10715">22646 2617 8191,'-4'7'0,"2"15"5063,2 5-5063,0 20 2818,0-11-2818,0 1 1719,0-14-1719,0-6 6784,0-4-6784,0-3 0,0 0 0,6-7 0,-2 0 0,11-3 0,-4 0 0,4 0 0,-5-6 0,-1-2 0,-2-15 0,3-6 0,-2-1 0,2-2 0,-6 14 0,2-2 0,-5 6 0,2-1 0,-3 5 0,-3 2 0,-6-1 0,-2 5 0,-9-2 0,6 6 0,-4 0 0,5 0 0,-6 0 0,7 0 0,-3 0 0,9 0 0,-1 3 0,4 6 0,0 11 0,3 5 0,0 9 0,13-6 0,4-3 0,13-7 0,7-6 0,-4-8 0,3 0 0,-4-4 0,-5 0 0,2-13 0,-11 1 0,-4-9 0,-8 5 0,-6 0 0,-3 2 0,-8 1 0,-18-4 0,-10 8 0,-1-2 0,8 8 0,11 3 0,4 0 0,2 0 0,3 0 0,9 5 0,0 11 0,6 9 0,14 7 0,9-7 0,4-11 0,-2-8 0,-5-6 0,-8 0 0,2-6 0,-11-1 0,-3-4 0,-3-5 0,-3 1 0,-8-1 0,-22-5 0,-17 12 0,-15-3 0,9 8 0,18 4 0,18 0 0,10 3 0,7 4 0,0 12 0,3-3 0,0 7 0,6-10 0,11 7 0,7-7 0,5 3 0,2-12 0,-8 0 0,17-4 0,-12-3 0,5-10 0,-20 4 0,-7-9 0,-6 11 0,-5 1 0,3 5 0,-3 7 0,5 7 0,0 3 0,3 0 0,0-3 0,10-4 0,-2-6 0,6 1 0,1-4 0,-4 0 0,3 0 0,-7-6 0,0-6 0,-3-8 0,-3-12 0,-11 3 0,-5 0 0,-10 12 0,-5 6 0,4 6 0,-3 2 0,4 3 0,0 0 0,4 0 0,4 0 0,4 0 0,4 3 0,3 0 0,0 3 0,3 7 0,0 2 0,0 17 0,0-2 0,9 10 0,5-12 0,10-4 0,1-14 0,-5-4 0,7-6 0,-14-9 0,10-4 0,-15-8 0,6-15 0,-9 10 0,2-9 0,-7 16 0,0 2 0,-6 4 0,-7 3 0,-8 3 0,-6 7 0,6 10 0,1 2 0,9 8 0,1-1 0,3 8 0,3-7 0,1 8 0,3-10 0,0 1 0,0-6 0,2-7 0,4-4 0,1-2 0,-1 0 0,-4 0 0</inkml:trace>
  <inkml:trace contextRef="#ctx0" brushRef="#br0" timeOffset="13516">22694 2855 24575,'63'0'0,"-24"0"0,0 0 0,21 0 0,-18 0 0,4 0 0,15 0 0,3 0-1028,-1 0 1,5 0 1027,-18-3 0,4-2 0,1 0 0,-1 0-462,8-1 0,-1 0 1,2-2 461,-7 0 0,2-3 0,-1 0 0,-3 1-349,-2 0 0,-3 1 0,0-1 349,2-2 0,0-1 0,-5 2 0,-8 2 0,-2 0 0,26-7 0,0-1 0,-22 8 0,-1 1 0,8-2 0,2 0 0,14-1 0,0 2 0,-13 7 0,1 2 0,-3-4 0,3 0 0,-1 1 0,16 2 0,-4 2 0,-13-1 0,-2 0 0,-4 0 0,3 0 0,0 0 0,6 0 0,0 0-305,4 0 0,1 1 1,4-2 304,-6-2 0,3 0 0,3-1 0,1 0 0,-1 0-503,1 0 1,0 0 0,2-1-1,-1 1 1,1-2 502,-9 0 0,1 0 0,1-1 0,-1 0 0,0 0 0,-1 0 0,7 0 0,0 0 0,-1 0 0,-1 1 0,-3 0-275,1 0 1,-2 1-1,-1 0 1,-3 1 274,9-2 0,-2 0 0,-5 2 0,7 3 0,-3 1 0,-2-3 0,4 1-218,0 1 1,4 2-1,-2-1 218,-11 0 0,-2 0 0,1 0 426,11 1 0,1 1 1,-5-1-427,-1-1 0,-5 1 0,-12 1 0,-2 0 0,28-2 0,-14 0 0,14 0 0,-14 0 3705,11 0-3705,-18-4 3514,4 4-3514,-13-7 1166,1 6-1166,2-5 0,-6 5 0,11-3 0,-17 4 0,1 0 0,-14 0 0,0 0 0,-3 0 0,6 0 0,-6 0 0,5 0 0,-5 0 0,-2 0 0,-10 0 0,-6 0 0,-5 0 0,-10 0 0,5 3 0,2 3 0,4 3 0,8 1 0,2-2 0,2-2 0,0 0 0,0 0 0,0 0 0,11-2 0,-2-2 0,14-2 0,-9 0 0,3-6 0,-3-5 0,3-17 0,-5-6 0,-1-2 0,-14 7 0,-12 12 0,-4 7 0,-12 6 0,-6 1 0,11 3 0,-9 0 0,24 0 0,-5 3 0,9 0 0,0 7 0,4 0 0,3 13 0,0 6 0,4 11 0,20-2 0,5-6 0,9-16 0,-6-6 0,-14-10 0,-1-3 0,-7-8 0,-3-8 0,-4-28 0,-7 5 0,-22-18 0,-18 24 0,12 21 0,-3 5 0,0 2 0,0 5 0,-26 20 0,21-7 0,16 14 0,17-10 0,4 3 0,3-3 0,0 3 0,0-7 0,0 3 0,6-6 0,5 3 0,7-3 0,4-3 0,0-1 0,2-3 0,-3-9 0,-1-2 0,-10-6 0,-7 8 0,-9 3 0,-4 6 0,-4 6 0,1 4 0,3 10 0,4 3 0,3 1 0,3-8 0,2-4 0,8-3 0,3-2 0,4-1 0,-2-3 0,-5-3 0,-3 0 0,-4 0 0</inkml:trace>
  <inkml:trace contextRef="#ctx0" brushRef="#br0" timeOffset="16799">25517 2760 24575,'0'46'0,"0"0"0,0 3 0,0 5 0,0 6 0,0-7 0,0 6 0,0 2 0,0 1 0,0-2-1967,0-4 1,0 0 0,0-1 0,0 1 0,0 1 1678,0 5 0,0 1 0,0 1 0,0-3 0,0-3 288,0-2 0,0-4 0,0-2 0,0-2 225,0 3 1,0-3 0,0-1-226,0 2 0,0-2 0,0-4 734,0-8 1,0-1-735,0 9 0,0-1 0,0 9 0,0-19 5578,0-15-5578,-3-13 2674,-17-2-2674,-4-11 873,-12-3-873,11-9 0,8 4 0,11 2 0,3-1 0,3 6 0,0-5 0,0 5 0,0-2 0,0-1 0,0-6 0,0 1 0,0-22 0,0-5 0,0-6 0,0-1 0,0 9 0,-7 5 0,5 1 0,-8 0 0,6 7 0,-3-5 0,3 12 0,-2-3 0,3 5 0,-4 4 0,3 5 0,-1 3 0,-2-1 0,-3-1 0,-1-1 0,-13-8 0,14 8 0,-12-6 0,13 11 0,12 21 0,5 3 0,14 19 0,9 4 0,-4-5 0,4 9 0,-6-9 0,-7-5 0,-1 0 0,5 7 0,3 9 0,-16-28 0,-5-8 0,4-4 0,5-3 0,1-9 0,10-3 0,5-19 0,-2 0 0,14-21 0,-17 8 0,2-2 0,-5-13 0,-1 1 0,-9 20 0,-1 0 0,9-25 0,-7 18 0,-5 14 0,-1 11 0,-5 7 0,2 1 0,-3 3 0,0 5 0,0 9 0,-4 11 0,-11 27 0,0-4 0,-9 14 0,7-18 0,4-2 0,-5 6 0,9-12 0,-8 2 0,9-11 0,-8 2 0,1 3 0,-5 1 0,0-8 0,4-3 0,3-9 0,4-2 0,4-5 0,-1 0 0,0 0 0,-1 0 0,-5 0 0,2 0 0,-16 0 0,-8-14 0,-11-2 0,-9-15 0,8 5 0,12 6 0,15 8 0,9 5 0,7 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2C89E-AE76-CF41-9C0B-87D42EF69527}" type="datetimeFigureOut">
              <a:rPr lang="en-US" smtClean="0"/>
              <a:t>3/28/22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F596F-AE3B-CB49-A71A-0B549FB29E75}" type="slidenum">
              <a:rPr lang="en-US" smtClean="0"/>
              <a:t>‹#›</a:t>
            </a:fld>
            <a:endParaRPr lang="en-US"/>
          </a:p>
        </p:txBody>
      </p:sp>
    </p:spTree>
    <p:extLst>
      <p:ext uri="{BB962C8B-B14F-4D97-AF65-F5344CB8AC3E}">
        <p14:creationId xmlns:p14="http://schemas.microsoft.com/office/powerpoint/2010/main" val="122293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my academic journey so far. I have received a MSc and </a:t>
            </a:r>
            <a:r>
              <a:rPr lang="en-US" dirty="0" err="1"/>
              <a:t>Phd</a:t>
            </a:r>
            <a:r>
              <a:rPr lang="en-US" dirty="0"/>
              <a:t> in Electrical Engineering in 2008 and 2012, respectively, both from TU Vienna. Since 2015 I am an assistant professor at the Department of Computer Science at Aalto University. Here I am leading the group Machine Learning for Big Data which is researching and teaching the </a:t>
            </a:r>
            <a:r>
              <a:rPr lang="en-US" dirty="0" err="1"/>
              <a:t>mathmatical</a:t>
            </a:r>
            <a:r>
              <a:rPr lang="en-US" dirty="0"/>
              <a:t> foundations of machine learning.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56780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13</a:t>
            </a:fld>
            <a:endParaRPr lang="en-US"/>
          </a:p>
        </p:txBody>
      </p:sp>
    </p:spTree>
    <p:extLst>
      <p:ext uri="{BB962C8B-B14F-4D97-AF65-F5344CB8AC3E}">
        <p14:creationId xmlns:p14="http://schemas.microsoft.com/office/powerpoint/2010/main" val="279772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15</a:t>
            </a:fld>
            <a:endParaRPr lang="en-US"/>
          </a:p>
        </p:txBody>
      </p:sp>
    </p:spTree>
    <p:extLst>
      <p:ext uri="{BB962C8B-B14F-4D97-AF65-F5344CB8AC3E}">
        <p14:creationId xmlns:p14="http://schemas.microsoft.com/office/powerpoint/2010/main" val="352927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16</a:t>
            </a:fld>
            <a:endParaRPr lang="en-US"/>
          </a:p>
        </p:txBody>
      </p:sp>
    </p:spTree>
    <p:extLst>
      <p:ext uri="{BB962C8B-B14F-4D97-AF65-F5344CB8AC3E}">
        <p14:creationId xmlns:p14="http://schemas.microsoft.com/office/powerpoint/2010/main" val="776710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36</a:t>
            </a:fld>
            <a:endParaRPr lang="en-US"/>
          </a:p>
        </p:txBody>
      </p:sp>
    </p:spTree>
    <p:extLst>
      <p:ext uri="{BB962C8B-B14F-4D97-AF65-F5344CB8AC3E}">
        <p14:creationId xmlns:p14="http://schemas.microsoft.com/office/powerpoint/2010/main" val="2212559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37</a:t>
            </a:fld>
            <a:endParaRPr lang="en-US"/>
          </a:p>
        </p:txBody>
      </p:sp>
    </p:spTree>
    <p:extLst>
      <p:ext uri="{BB962C8B-B14F-4D97-AF65-F5344CB8AC3E}">
        <p14:creationId xmlns:p14="http://schemas.microsoft.com/office/powerpoint/2010/main" val="37567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38</a:t>
            </a:fld>
            <a:endParaRPr lang="en-US"/>
          </a:p>
        </p:txBody>
      </p:sp>
    </p:spTree>
    <p:extLst>
      <p:ext uri="{BB962C8B-B14F-4D97-AF65-F5344CB8AC3E}">
        <p14:creationId xmlns:p14="http://schemas.microsoft.com/office/powerpoint/2010/main" val="3701017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39</a:t>
            </a:fld>
            <a:endParaRPr lang="en-US"/>
          </a:p>
        </p:txBody>
      </p:sp>
    </p:spTree>
    <p:extLst>
      <p:ext uri="{BB962C8B-B14F-4D97-AF65-F5344CB8AC3E}">
        <p14:creationId xmlns:p14="http://schemas.microsoft.com/office/powerpoint/2010/main" val="2783660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40</a:t>
            </a:fld>
            <a:endParaRPr lang="en-US"/>
          </a:p>
        </p:txBody>
      </p:sp>
    </p:spTree>
    <p:extLst>
      <p:ext uri="{BB962C8B-B14F-4D97-AF65-F5344CB8AC3E}">
        <p14:creationId xmlns:p14="http://schemas.microsoft.com/office/powerpoint/2010/main" val="3591120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41</a:t>
            </a:fld>
            <a:endParaRPr lang="en-US"/>
          </a:p>
        </p:txBody>
      </p:sp>
    </p:spTree>
    <p:extLst>
      <p:ext uri="{BB962C8B-B14F-4D97-AF65-F5344CB8AC3E}">
        <p14:creationId xmlns:p14="http://schemas.microsoft.com/office/powerpoint/2010/main" val="138323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42</a:t>
            </a:fld>
            <a:endParaRPr lang="en-US"/>
          </a:p>
        </p:txBody>
      </p:sp>
    </p:spTree>
    <p:extLst>
      <p:ext uri="{BB962C8B-B14F-4D97-AF65-F5344CB8AC3E}">
        <p14:creationId xmlns:p14="http://schemas.microsoft.com/office/powerpoint/2010/main" val="70914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a:t>
            </a:fld>
            <a:endParaRPr lang="en-US"/>
          </a:p>
        </p:txBody>
      </p:sp>
    </p:spTree>
    <p:extLst>
      <p:ext uri="{BB962C8B-B14F-4D97-AF65-F5344CB8AC3E}">
        <p14:creationId xmlns:p14="http://schemas.microsoft.com/office/powerpoint/2010/main" val="1306169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43</a:t>
            </a:fld>
            <a:endParaRPr lang="en-US"/>
          </a:p>
        </p:txBody>
      </p:sp>
    </p:spTree>
    <p:extLst>
      <p:ext uri="{BB962C8B-B14F-4D97-AF65-F5344CB8AC3E}">
        <p14:creationId xmlns:p14="http://schemas.microsoft.com/office/powerpoint/2010/main" val="2145269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48</a:t>
            </a:fld>
            <a:endParaRPr lang="en-US"/>
          </a:p>
        </p:txBody>
      </p:sp>
    </p:spTree>
    <p:extLst>
      <p:ext uri="{BB962C8B-B14F-4D97-AF65-F5344CB8AC3E}">
        <p14:creationId xmlns:p14="http://schemas.microsoft.com/office/powerpoint/2010/main" val="1087104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53</a:t>
            </a:fld>
            <a:endParaRPr lang="en-US"/>
          </a:p>
        </p:txBody>
      </p:sp>
    </p:spTree>
    <p:extLst>
      <p:ext uri="{BB962C8B-B14F-4D97-AF65-F5344CB8AC3E}">
        <p14:creationId xmlns:p14="http://schemas.microsoft.com/office/powerpoint/2010/main" val="2465585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54</a:t>
            </a:fld>
            <a:endParaRPr lang="en-US"/>
          </a:p>
        </p:txBody>
      </p:sp>
    </p:spTree>
    <p:extLst>
      <p:ext uri="{BB962C8B-B14F-4D97-AF65-F5344CB8AC3E}">
        <p14:creationId xmlns:p14="http://schemas.microsoft.com/office/powerpoint/2010/main" val="2144955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55</a:t>
            </a:fld>
            <a:endParaRPr lang="en-US"/>
          </a:p>
        </p:txBody>
      </p:sp>
    </p:spTree>
    <p:extLst>
      <p:ext uri="{BB962C8B-B14F-4D97-AF65-F5344CB8AC3E}">
        <p14:creationId xmlns:p14="http://schemas.microsoft.com/office/powerpoint/2010/main" val="205773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56</a:t>
            </a:fld>
            <a:endParaRPr lang="en-US"/>
          </a:p>
        </p:txBody>
      </p:sp>
    </p:spTree>
    <p:extLst>
      <p:ext uri="{BB962C8B-B14F-4D97-AF65-F5344CB8AC3E}">
        <p14:creationId xmlns:p14="http://schemas.microsoft.com/office/powerpoint/2010/main" val="2161342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6</a:t>
            </a:fld>
            <a:endParaRPr lang="en-US"/>
          </a:p>
        </p:txBody>
      </p:sp>
    </p:spTree>
    <p:extLst>
      <p:ext uri="{BB962C8B-B14F-4D97-AF65-F5344CB8AC3E}">
        <p14:creationId xmlns:p14="http://schemas.microsoft.com/office/powerpoint/2010/main" val="266659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a:t>
            </a:fld>
            <a:endParaRPr lang="en-US"/>
          </a:p>
        </p:txBody>
      </p:sp>
    </p:spTree>
    <p:extLst>
      <p:ext uri="{BB962C8B-B14F-4D97-AF65-F5344CB8AC3E}">
        <p14:creationId xmlns:p14="http://schemas.microsoft.com/office/powerpoint/2010/main" val="366064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a:t>
            </a:fld>
            <a:endParaRPr lang="en-US"/>
          </a:p>
        </p:txBody>
      </p:sp>
    </p:spTree>
    <p:extLst>
      <p:ext uri="{BB962C8B-B14F-4D97-AF65-F5344CB8AC3E}">
        <p14:creationId xmlns:p14="http://schemas.microsoft.com/office/powerpoint/2010/main" val="2606026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a:t>
            </a:fld>
            <a:endParaRPr lang="en-US"/>
          </a:p>
        </p:txBody>
      </p:sp>
    </p:spTree>
    <p:extLst>
      <p:ext uri="{BB962C8B-B14F-4D97-AF65-F5344CB8AC3E}">
        <p14:creationId xmlns:p14="http://schemas.microsoft.com/office/powerpoint/2010/main" val="201719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10</a:t>
            </a:fld>
            <a:endParaRPr lang="en-US"/>
          </a:p>
        </p:txBody>
      </p:sp>
    </p:spTree>
    <p:extLst>
      <p:ext uri="{BB962C8B-B14F-4D97-AF65-F5344CB8AC3E}">
        <p14:creationId xmlns:p14="http://schemas.microsoft.com/office/powerpoint/2010/main" val="113773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11</a:t>
            </a:fld>
            <a:endParaRPr lang="en-US"/>
          </a:p>
        </p:txBody>
      </p:sp>
    </p:spTree>
    <p:extLst>
      <p:ext uri="{BB962C8B-B14F-4D97-AF65-F5344CB8AC3E}">
        <p14:creationId xmlns:p14="http://schemas.microsoft.com/office/powerpoint/2010/main" val="348230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12</a:t>
            </a:fld>
            <a:endParaRPr lang="en-US"/>
          </a:p>
        </p:txBody>
      </p:sp>
    </p:spTree>
    <p:extLst>
      <p:ext uri="{BB962C8B-B14F-4D97-AF65-F5344CB8AC3E}">
        <p14:creationId xmlns:p14="http://schemas.microsoft.com/office/powerpoint/2010/main" val="82488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4A2C-78AF-4741-BA32-97A2ACFAB42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3DB3AD3-FA5A-3240-9BC2-75660411C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064DCA-6611-FE48-9A11-8712D6745E32}"/>
              </a:ext>
            </a:extLst>
          </p:cNvPr>
          <p:cNvSpPr>
            <a:spLocks noGrp="1"/>
          </p:cNvSpPr>
          <p:nvPr>
            <p:ph type="dt" sz="half" idx="10"/>
          </p:nvPr>
        </p:nvSpPr>
        <p:spPr/>
        <p:txBody>
          <a:bodyPr/>
          <a:lstStyle/>
          <a:p>
            <a:fld id="{B80681D0-DB48-7245-B07E-3208B72CFBE0}" type="datetime1">
              <a:rPr lang="en-US" smtClean="0"/>
              <a:t>3/28/22</a:t>
            </a:fld>
            <a:endParaRPr lang="en-US"/>
          </a:p>
        </p:txBody>
      </p:sp>
      <p:sp>
        <p:nvSpPr>
          <p:cNvPr id="5" name="Footer Placeholder 4">
            <a:extLst>
              <a:ext uri="{FF2B5EF4-FFF2-40B4-BE49-F238E27FC236}">
                <a16:creationId xmlns:a16="http://schemas.microsoft.com/office/drawing/2014/main" id="{90588C1E-9118-D64C-95AF-B682667BE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53DD3-9F27-4446-B3C9-4F617C90675B}"/>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55974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89ED-C163-4E46-9DB4-482982213D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C0A56C-CAF3-0D4D-984E-0AF0E541E0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196DF2-73C3-F041-BA8B-4AD1E7088471}"/>
              </a:ext>
            </a:extLst>
          </p:cNvPr>
          <p:cNvSpPr>
            <a:spLocks noGrp="1"/>
          </p:cNvSpPr>
          <p:nvPr>
            <p:ph type="dt" sz="half" idx="10"/>
          </p:nvPr>
        </p:nvSpPr>
        <p:spPr/>
        <p:txBody>
          <a:bodyPr/>
          <a:lstStyle>
            <a:lvl1pPr>
              <a:defRPr sz="1800"/>
            </a:lvl1pPr>
          </a:lstStyle>
          <a:p>
            <a:fld id="{4CF9D738-40E5-FC4B-93A7-2934B796F85F}" type="datetime1">
              <a:rPr lang="en-US" smtClean="0"/>
              <a:t>3/28/22</a:t>
            </a:fld>
            <a:endParaRPr lang="en-US" dirty="0"/>
          </a:p>
        </p:txBody>
      </p:sp>
      <p:sp>
        <p:nvSpPr>
          <p:cNvPr id="5" name="Footer Placeholder 4">
            <a:extLst>
              <a:ext uri="{FF2B5EF4-FFF2-40B4-BE49-F238E27FC236}">
                <a16:creationId xmlns:a16="http://schemas.microsoft.com/office/drawing/2014/main" id="{906B6CCF-632A-B144-831E-041FDDC3D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605FA-4B33-3D41-9103-D074DF341881}"/>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08079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tsikko ja sisältö">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lvl1pPr>
              <a:defRPr sz="2800"/>
            </a:lvl1pPr>
          </a:lstStyle>
          <a:p>
            <a:fld id="{86CB4B4D-7CA3-9044-876B-883B54F8677D}" type="slidenum">
              <a:rPr lang="en-FI" smtClean="0"/>
              <a:pPr/>
              <a:t>‹#›</a:t>
            </a:fld>
            <a:endParaRPr lang="en-FI" dirty="0"/>
          </a:p>
        </p:txBody>
      </p:sp>
    </p:spTree>
    <p:extLst>
      <p:ext uri="{BB962C8B-B14F-4D97-AF65-F5344CB8AC3E}">
        <p14:creationId xmlns:p14="http://schemas.microsoft.com/office/powerpoint/2010/main" val="110076341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03A41A-480F-3642-B8CC-AEDC61441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0DF23D-991A-1A41-AFB9-FD00CB3C2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DF2A22-E007-0449-B272-F3D36FE82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E0C36-4868-4145-8FEC-5CDE2B62523B}" type="datetime1">
              <a:rPr lang="en-US" smtClean="0"/>
              <a:t>3/28/22</a:t>
            </a:fld>
            <a:endParaRPr lang="en-US"/>
          </a:p>
        </p:txBody>
      </p:sp>
      <p:sp>
        <p:nvSpPr>
          <p:cNvPr id="5" name="Footer Placeholder 4">
            <a:extLst>
              <a:ext uri="{FF2B5EF4-FFF2-40B4-BE49-F238E27FC236}">
                <a16:creationId xmlns:a16="http://schemas.microsoft.com/office/drawing/2014/main" id="{30493FB0-F765-CD45-B46A-50BE8FBE6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5ECEE-F3E4-FE4F-B491-213DB480B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293098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60.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70.png"/><Relationship Id="rId4" Type="http://schemas.openxmlformats.org/officeDocument/2006/relationships/customXml" Target="../ink/ink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6.xml"/><Relationship Id="rId4" Type="http://schemas.openxmlformats.org/officeDocument/2006/relationships/image" Target="../media/image27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8.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01.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350.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1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ycourses.aalto.fi/course/view.php?id=3476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customXml" Target="../ink/ink15.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networkx.org/documentation/stable/reference/classes/graph.html#networkx.Graph"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54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0.svg"/><Relationship Id="rId11" Type="http://schemas.openxmlformats.org/officeDocument/2006/relationships/image" Target="../media/image84.png"/><Relationship Id="rId5" Type="http://schemas.openxmlformats.org/officeDocument/2006/relationships/image" Target="../media/image79.png"/><Relationship Id="rId10" Type="http://schemas.openxmlformats.org/officeDocument/2006/relationships/customXml" Target="../ink/ink16.xml"/><Relationship Id="rId4" Type="http://schemas.openxmlformats.org/officeDocument/2006/relationships/image" Target="../media/image78.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customXml" Target="../ink/ink17.xml"/><Relationship Id="rId5" Type="http://schemas.openxmlformats.org/officeDocument/2006/relationships/image" Target="../media/image85.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customXml" Target="../ink/ink18.xml"/><Relationship Id="rId5" Type="http://schemas.openxmlformats.org/officeDocument/2006/relationships/image" Target="../media/image88.png"/><Relationship Id="rId4" Type="http://schemas.openxmlformats.org/officeDocument/2006/relationships/image" Target="../media/image720.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customXml" Target="../ink/ink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74.pn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52.xml.rels><?xml version="1.0" encoding="UTF-8" standalone="yes"?>
<Relationships xmlns="http://schemas.openxmlformats.org/package/2006/relationships"><Relationship Id="rId3" Type="http://schemas.openxmlformats.org/officeDocument/2006/relationships/image" Target="../media/image102.emf"/><Relationship Id="rId7" Type="http://schemas.openxmlformats.org/officeDocument/2006/relationships/image" Target="../media/image103.png"/><Relationship Id="rId2" Type="http://schemas.openxmlformats.org/officeDocument/2006/relationships/image" Target="../media/image101.emf"/><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870.png"/><Relationship Id="rId4" Type="http://schemas.openxmlformats.org/officeDocument/2006/relationships/image" Target="../media/image860.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customXml" Target="../ink/ink21.xml"/><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customXml" Target="../ink/ink22.xm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customXml" Target="../ink/ink23.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customXml" Target="../ink/ink24.xml"/><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60.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15.png"/><Relationship Id="rId7" Type="http://schemas.openxmlformats.org/officeDocument/2006/relationships/hyperlink" Target="https://www.semanticscholar.org/paper/Algorithms%2C-Graph-Theory%2C-and-Linear-Equations-in-Spielman/39afec82e60d44f003cbd15e85d892b6fc5016e9" TargetMode="Externa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19.png"/></Relationships>
</file>

<file path=ppt/slides/_rels/slide6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hyperlink" Target="https://join.slack.com/t/ieeeseasonalschoolnfl/shared_invite/zt-167c885c0-p6Ygb1~J9F3im1sWMvfxaw"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ieeespcasfinland.github.io/CarloF.html" TargetMode="External"/><Relationship Id="rId3" Type="http://schemas.openxmlformats.org/officeDocument/2006/relationships/hyperlink" Target="https://ieeespcasfinland.github.io/Konstantin.html" TargetMode="External"/><Relationship Id="rId7" Type="http://schemas.openxmlformats.org/officeDocument/2006/relationships/hyperlink" Target="https://ieeespcasfinland.github.io/Samek.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ieeespcasfinland.github.io/IreneS.html" TargetMode="External"/><Relationship Id="rId5" Type="http://schemas.openxmlformats.org/officeDocument/2006/relationships/hyperlink" Target="https://ieeespcasfinland.github.io/Hamed.html" TargetMode="External"/><Relationship Id="rId4" Type="http://schemas.openxmlformats.org/officeDocument/2006/relationships/hyperlink" Target="https://ieeespcasfinland.github.io/Simo.html" TargetMode="External"/><Relationship Id="rId9" Type="http://schemas.openxmlformats.org/officeDocument/2006/relationships/hyperlink" Target="https://ieeespcasfinland.github.io/AnnaS.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eeespcasfinland.github.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279120" y="501650"/>
            <a:ext cx="11633759" cy="5400528"/>
          </a:xfrm>
        </p:spPr>
        <p:txBody>
          <a:bodyPr>
            <a:normAutofit/>
          </a:bodyPr>
          <a:lstStyle/>
          <a:p>
            <a:pPr>
              <a:lnSpc>
                <a:spcPct val="100000"/>
              </a:lnSpc>
            </a:pPr>
            <a:r>
              <a:rPr lang="en-US" sz="4000" b="1" dirty="0">
                <a:latin typeface="+mn-lt"/>
                <a:cs typeface="Arial" panose="020B0604020202020204" pitchFamily="34" charset="0"/>
              </a:rPr>
              <a:t>IEEE Signal Processing Society Seasonal School</a:t>
            </a:r>
            <a:br>
              <a:rPr lang="en-US" sz="6600" b="1" dirty="0">
                <a:latin typeface="+mn-lt"/>
                <a:cs typeface="Arial" panose="020B0604020202020204" pitchFamily="34" charset="0"/>
              </a:rPr>
            </a:br>
            <a:r>
              <a:rPr lang="en-US" sz="4000" b="1" dirty="0">
                <a:cs typeface="Arial" panose="020B0604020202020204" pitchFamily="34" charset="0"/>
              </a:rPr>
              <a:t>28.03.2022 – 01.04.2022</a:t>
            </a:r>
            <a:br>
              <a:rPr lang="en-US" sz="6600" b="1" dirty="0">
                <a:latin typeface="+mn-lt"/>
                <a:cs typeface="Arial" panose="020B0604020202020204" pitchFamily="34" charset="0"/>
              </a:rPr>
            </a:br>
            <a:r>
              <a:rPr lang="en-US" sz="6700" b="1" dirty="0">
                <a:latin typeface="+mn-lt"/>
                <a:cs typeface="Arial" panose="020B0604020202020204" pitchFamily="34" charset="0"/>
              </a:rPr>
              <a:t>Networked Federated Learning</a:t>
            </a:r>
            <a:br>
              <a:rPr lang="en-US" sz="3200" b="1" dirty="0">
                <a:latin typeface="+mn-lt"/>
                <a:cs typeface="Arial" panose="020B0604020202020204" pitchFamily="34" charset="0"/>
              </a:rPr>
            </a:br>
            <a:r>
              <a:rPr lang="en-US" sz="4800" b="1" dirty="0">
                <a:latin typeface="+mn-lt"/>
                <a:cs typeface="Arial" panose="020B0604020202020204" pitchFamily="34" charset="0"/>
              </a:rPr>
              <a:t>Theory, Algorithms and Applications</a:t>
            </a:r>
            <a:br>
              <a:rPr lang="en-US" sz="4000" b="1" dirty="0">
                <a:latin typeface="+mn-lt"/>
                <a:cs typeface="Arial" panose="020B0604020202020204" pitchFamily="34" charset="0"/>
              </a:rPr>
            </a:br>
            <a:br>
              <a:rPr lang="en-US" sz="4000" b="1" dirty="0">
                <a:latin typeface="+mn-lt"/>
                <a:cs typeface="Arial" panose="020B0604020202020204" pitchFamily="34" charset="0"/>
              </a:rPr>
            </a:br>
            <a:r>
              <a:rPr lang="en-US" sz="4000" b="1" dirty="0">
                <a:latin typeface="+mn-lt"/>
                <a:cs typeface="Arial" panose="020B0604020202020204" pitchFamily="34" charset="0"/>
              </a:rPr>
              <a:t>Alex Jung (Aalto University) </a:t>
            </a:r>
            <a:br>
              <a:rPr lang="en-US" sz="5400" dirty="0">
                <a:latin typeface="+mn-lt"/>
                <a:cs typeface="Arial" panose="020B0604020202020204" pitchFamily="34" charset="0"/>
              </a:rPr>
            </a:br>
            <a:endParaRPr lang="en-US" dirty="0">
              <a:latin typeface="+mn-lt"/>
              <a:cs typeface="Arial" panose="020B0604020202020204" pitchFamily="34" charset="0"/>
            </a:endParaRP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a:t>
            </a:fld>
            <a:endParaRPr lang="en-US" dirty="0"/>
          </a:p>
        </p:txBody>
      </p:sp>
      <p:pic>
        <p:nvPicPr>
          <p:cNvPr id="5" name="Picture 4" descr="Logo, company name&#10;&#10;Description automatically generated">
            <a:extLst>
              <a:ext uri="{FF2B5EF4-FFF2-40B4-BE49-F238E27FC236}">
                <a16:creationId xmlns:a16="http://schemas.microsoft.com/office/drawing/2014/main" id="{F0033329-BCD3-7F4D-84D0-F405A49481D6}"/>
              </a:ext>
            </a:extLst>
          </p:cNvPr>
          <p:cNvPicPr>
            <a:picLocks noChangeAspect="1"/>
          </p:cNvPicPr>
          <p:nvPr/>
        </p:nvPicPr>
        <p:blipFill>
          <a:blip r:embed="rId2"/>
          <a:stretch>
            <a:fillRect/>
          </a:stretch>
        </p:blipFill>
        <p:spPr>
          <a:xfrm>
            <a:off x="7124478" y="4837112"/>
            <a:ext cx="2972243" cy="1884363"/>
          </a:xfrm>
          <a:prstGeom prst="rect">
            <a:avLst/>
          </a:prstGeom>
        </p:spPr>
      </p:pic>
      <p:pic>
        <p:nvPicPr>
          <p:cNvPr id="7" name="Picture 6" descr="Logo, company name&#10;&#10;Description automatically generated">
            <a:extLst>
              <a:ext uri="{FF2B5EF4-FFF2-40B4-BE49-F238E27FC236}">
                <a16:creationId xmlns:a16="http://schemas.microsoft.com/office/drawing/2014/main" id="{7C600B67-BB7B-A44E-8BD9-21B1F4BDAE7C}"/>
              </a:ext>
            </a:extLst>
          </p:cNvPr>
          <p:cNvPicPr>
            <a:picLocks noChangeAspect="1"/>
          </p:cNvPicPr>
          <p:nvPr/>
        </p:nvPicPr>
        <p:blipFill>
          <a:blip r:embed="rId3"/>
          <a:stretch>
            <a:fillRect/>
          </a:stretch>
        </p:blipFill>
        <p:spPr>
          <a:xfrm>
            <a:off x="3581401" y="4973637"/>
            <a:ext cx="2127803" cy="1747838"/>
          </a:xfrm>
          <a:prstGeom prst="rect">
            <a:avLst/>
          </a:prstGeom>
        </p:spPr>
      </p:pic>
    </p:spTree>
    <p:extLst>
      <p:ext uri="{BB962C8B-B14F-4D97-AF65-F5344CB8AC3E}">
        <p14:creationId xmlns:p14="http://schemas.microsoft.com/office/powerpoint/2010/main" val="85765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10</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10536049" cy="6924973"/>
          </a:xfrm>
          <a:prstGeom prst="rect">
            <a:avLst/>
          </a:prstGeom>
          <a:noFill/>
        </p:spPr>
        <p:txBody>
          <a:bodyPr wrap="square" rtlCol="0">
            <a:spAutoFit/>
          </a:bodyPr>
          <a:lstStyle/>
          <a:p>
            <a:r>
              <a:rPr lang="en-GB" sz="6000" b="1" dirty="0"/>
              <a:t>Support for Exercises</a:t>
            </a:r>
          </a:p>
          <a:p>
            <a:endParaRPr lang="en-GB" sz="6000" b="1" dirty="0"/>
          </a:p>
          <a:p>
            <a:endParaRPr lang="en-GB" sz="6000" b="1" dirty="0"/>
          </a:p>
          <a:p>
            <a:endParaRPr lang="en-GB" sz="4000" b="1" dirty="0"/>
          </a:p>
          <a:p>
            <a:endParaRPr lang="en-GB" sz="4000" b="1" dirty="0"/>
          </a:p>
          <a:p>
            <a:endParaRPr lang="en-GB" sz="4000" b="1" dirty="0"/>
          </a:p>
          <a:p>
            <a:r>
              <a:rPr lang="en-GB" sz="4000" b="1" dirty="0" err="1"/>
              <a:t>Dr.</a:t>
            </a:r>
            <a:r>
              <a:rPr lang="en-GB" sz="4000" b="1" dirty="0"/>
              <a:t> Yu Tian 			</a:t>
            </a:r>
          </a:p>
          <a:p>
            <a:r>
              <a:rPr lang="en-GB" sz="4000" b="1" dirty="0"/>
              <a:t>		</a:t>
            </a:r>
          </a:p>
          <a:p>
            <a:r>
              <a:rPr lang="en-GB" sz="4000" b="1" dirty="0"/>
              <a:t>	</a:t>
            </a:r>
            <a:r>
              <a:rPr lang="en-GB" sz="4000" b="1" dirty="0" err="1"/>
              <a:t>Dr.</a:t>
            </a:r>
            <a:r>
              <a:rPr lang="en-GB" sz="4000" b="1" dirty="0"/>
              <a:t> </a:t>
            </a:r>
            <a:r>
              <a:rPr lang="en-GB" sz="4000" b="1" dirty="0" err="1"/>
              <a:t>Shamsiiat</a:t>
            </a:r>
            <a:r>
              <a:rPr lang="en-GB" sz="4000" b="1" dirty="0"/>
              <a:t> (Shamsi) </a:t>
            </a:r>
            <a:r>
              <a:rPr lang="en-GB" sz="4000" b="1" dirty="0" err="1"/>
              <a:t>Abdurakhmanova</a:t>
            </a:r>
            <a:endParaRPr lang="en-GB" sz="4000" dirty="0"/>
          </a:p>
          <a:p>
            <a:endParaRPr lang="en-GB" sz="2400" dirty="0"/>
          </a:p>
        </p:txBody>
      </p:sp>
      <p:pic>
        <p:nvPicPr>
          <p:cNvPr id="3" name="Picture 2" descr="A picture containing tree, outdoor, person, park&#10;&#10;Description automatically generated">
            <a:extLst>
              <a:ext uri="{FF2B5EF4-FFF2-40B4-BE49-F238E27FC236}">
                <a16:creationId xmlns:a16="http://schemas.microsoft.com/office/drawing/2014/main" id="{1284406E-354D-2547-B578-6E695F5EA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6251" y="1782843"/>
            <a:ext cx="2857403" cy="3168786"/>
          </a:xfrm>
          <a:prstGeom prst="rect">
            <a:avLst/>
          </a:prstGeom>
        </p:spPr>
      </p:pic>
      <p:pic>
        <p:nvPicPr>
          <p:cNvPr id="9" name="Picture 8" descr="A picture containing text, person, indoor&#10;&#10;Description automatically generated">
            <a:extLst>
              <a:ext uri="{FF2B5EF4-FFF2-40B4-BE49-F238E27FC236}">
                <a16:creationId xmlns:a16="http://schemas.microsoft.com/office/drawing/2014/main" id="{F76B68C7-94B9-4943-BFC9-A72E8B956C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010" y="2978898"/>
            <a:ext cx="2746014" cy="3227274"/>
          </a:xfrm>
          <a:prstGeom prst="rect">
            <a:avLst/>
          </a:prstGeom>
        </p:spPr>
      </p:pic>
      <p:pic>
        <p:nvPicPr>
          <p:cNvPr id="4098" name="Picture 2" descr="Image preview">
            <a:extLst>
              <a:ext uri="{FF2B5EF4-FFF2-40B4-BE49-F238E27FC236}">
                <a16:creationId xmlns:a16="http://schemas.microsoft.com/office/drawing/2014/main" id="{7CFD6F5F-1E4A-6444-9204-89393AE03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0442" y="1050825"/>
            <a:ext cx="2556533" cy="32502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DECFD4-7127-3148-9891-34A02F50CB9C}"/>
              </a:ext>
            </a:extLst>
          </p:cNvPr>
          <p:cNvSpPr txBox="1"/>
          <p:nvPr/>
        </p:nvSpPr>
        <p:spPr>
          <a:xfrm>
            <a:off x="7414380" y="4483736"/>
            <a:ext cx="4030270" cy="1323439"/>
          </a:xfrm>
          <a:prstGeom prst="rect">
            <a:avLst/>
          </a:prstGeom>
          <a:noFill/>
        </p:spPr>
        <p:txBody>
          <a:bodyPr wrap="none" rtlCol="0">
            <a:spAutoFit/>
          </a:bodyPr>
          <a:lstStyle/>
          <a:p>
            <a:r>
              <a:rPr lang="en-GB" sz="4000" b="1" dirty="0"/>
              <a:t>MSc. Dick Carrillo </a:t>
            </a:r>
          </a:p>
          <a:p>
            <a:r>
              <a:rPr lang="en-GB" sz="4000" b="1" dirty="0" err="1"/>
              <a:t>Melgarejo</a:t>
            </a:r>
            <a:endParaRPr lang="en-GB" sz="4000" b="1" dirty="0"/>
          </a:p>
        </p:txBody>
      </p:sp>
    </p:spTree>
    <p:extLst>
      <p:ext uri="{BB962C8B-B14F-4D97-AF65-F5344CB8AC3E}">
        <p14:creationId xmlns:p14="http://schemas.microsoft.com/office/powerpoint/2010/main" val="96312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11</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263586" cy="1384995"/>
          </a:xfrm>
          <a:prstGeom prst="rect">
            <a:avLst/>
          </a:prstGeom>
          <a:noFill/>
        </p:spPr>
        <p:txBody>
          <a:bodyPr wrap="none" rtlCol="0">
            <a:spAutoFit/>
          </a:bodyPr>
          <a:lstStyle/>
          <a:p>
            <a:r>
              <a:rPr lang="en-GB" sz="6000" b="1" dirty="0"/>
              <a:t>Exercises</a:t>
            </a:r>
            <a:r>
              <a:rPr lang="de-DE" sz="6000" b="1" dirty="0"/>
              <a:t>.</a:t>
            </a:r>
            <a:endParaRPr lang="en-GB" sz="6000" dirty="0"/>
          </a:p>
          <a:p>
            <a:endParaRPr lang="en-GB" sz="2400" dirty="0"/>
          </a:p>
        </p:txBody>
      </p:sp>
      <p:sp>
        <p:nvSpPr>
          <p:cNvPr id="2" name="TextBox 1">
            <a:extLst>
              <a:ext uri="{FF2B5EF4-FFF2-40B4-BE49-F238E27FC236}">
                <a16:creationId xmlns:a16="http://schemas.microsoft.com/office/drawing/2014/main" id="{2C341B74-4976-9545-A790-7CCF4C99FB7D}"/>
              </a:ext>
            </a:extLst>
          </p:cNvPr>
          <p:cNvSpPr txBox="1"/>
          <p:nvPr/>
        </p:nvSpPr>
        <p:spPr>
          <a:xfrm>
            <a:off x="565227" y="2265800"/>
            <a:ext cx="10131126" cy="369331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dirty="0">
                <a:solidFill>
                  <a:srgbClr val="FF0000"/>
                </a:solidFill>
              </a:rPr>
              <a:t>three exercises</a:t>
            </a:r>
            <a:r>
              <a:rPr lang="en-GB" sz="3600" dirty="0"/>
              <a:t>: Exercise 1, 2 and 3</a:t>
            </a:r>
          </a:p>
          <a:p>
            <a:pPr marL="571500" indent="-571500">
              <a:lnSpc>
                <a:spcPct val="150000"/>
              </a:lnSpc>
              <a:buFont typeface="Arial" panose="020B0604020202020204" pitchFamily="34" charset="0"/>
              <a:buChar char="•"/>
            </a:pPr>
            <a:r>
              <a:rPr lang="en-GB" sz="3600" dirty="0"/>
              <a:t>each exercise consists of a </a:t>
            </a:r>
            <a:r>
              <a:rPr lang="en-GB" sz="3600" dirty="0">
                <a:solidFill>
                  <a:srgbClr val="FF0000"/>
                </a:solidFill>
              </a:rPr>
              <a:t>Python notebook</a:t>
            </a:r>
          </a:p>
          <a:p>
            <a:pPr marL="571500" indent="-571500">
              <a:lnSpc>
                <a:spcPct val="150000"/>
              </a:lnSpc>
              <a:buFont typeface="Arial" panose="020B0604020202020204" pitchFamily="34" charset="0"/>
              <a:buChar char="•"/>
            </a:pPr>
            <a:r>
              <a:rPr lang="en-GB" sz="3600" dirty="0"/>
              <a:t>notebook contains </a:t>
            </a:r>
            <a:r>
              <a:rPr lang="en-GB" sz="3600" dirty="0">
                <a:solidFill>
                  <a:srgbClr val="FF0000"/>
                </a:solidFill>
              </a:rPr>
              <a:t>starter code </a:t>
            </a:r>
            <a:r>
              <a:rPr lang="en-GB" sz="3600" dirty="0"/>
              <a:t>and explanations</a:t>
            </a:r>
          </a:p>
          <a:p>
            <a:pPr marL="571500" indent="-571500">
              <a:lnSpc>
                <a:spcPct val="150000"/>
              </a:lnSpc>
              <a:buFont typeface="Arial" panose="020B0604020202020204" pitchFamily="34" charset="0"/>
              <a:buChar char="•"/>
            </a:pPr>
            <a:r>
              <a:rPr lang="en-GB" sz="3600" dirty="0">
                <a:solidFill>
                  <a:srgbClr val="FF0000"/>
                </a:solidFill>
              </a:rPr>
              <a:t>tasks at the end </a:t>
            </a:r>
            <a:r>
              <a:rPr lang="en-GB" sz="3600" dirty="0"/>
              <a:t>of notebooks</a:t>
            </a:r>
          </a:p>
          <a:p>
            <a:endParaRPr lang="en-GB" dirty="0"/>
          </a:p>
        </p:txBody>
      </p:sp>
    </p:spTree>
    <p:extLst>
      <p:ext uri="{BB962C8B-B14F-4D97-AF65-F5344CB8AC3E}">
        <p14:creationId xmlns:p14="http://schemas.microsoft.com/office/powerpoint/2010/main" val="217924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12</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157163" y="136525"/>
            <a:ext cx="11644029" cy="1588366"/>
          </a:xfrm>
        </p:spPr>
        <p:txBody>
          <a:bodyPr>
            <a:normAutofit/>
          </a:bodyPr>
          <a:lstStyle/>
          <a:p>
            <a:r>
              <a:rPr lang="en-AT" sz="7200" b="1" dirty="0"/>
              <a:t>Running Toy Application</a:t>
            </a:r>
          </a:p>
        </p:txBody>
      </p:sp>
      <p:pic>
        <p:nvPicPr>
          <p:cNvPr id="6" name="Picture 5" descr="A picture containing sky, snow, outdoor, day&#10;&#10;Description automatically generated">
            <a:extLst>
              <a:ext uri="{FF2B5EF4-FFF2-40B4-BE49-F238E27FC236}">
                <a16:creationId xmlns:a16="http://schemas.microsoft.com/office/drawing/2014/main" id="{FEBCDB10-F705-2B4B-A28B-77A60D119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6689" y="1724891"/>
            <a:ext cx="5742387" cy="3230093"/>
          </a:xfrm>
          <a:prstGeom prst="rect">
            <a:avLst/>
          </a:prstGeom>
        </p:spPr>
      </p:pic>
      <p:sp>
        <p:nvSpPr>
          <p:cNvPr id="8" name="TextBox 7">
            <a:extLst>
              <a:ext uri="{FF2B5EF4-FFF2-40B4-BE49-F238E27FC236}">
                <a16:creationId xmlns:a16="http://schemas.microsoft.com/office/drawing/2014/main" id="{38118C77-4BC2-3849-A261-E4D231DD5BF9}"/>
              </a:ext>
            </a:extLst>
          </p:cNvPr>
          <p:cNvSpPr txBox="1"/>
          <p:nvPr/>
        </p:nvSpPr>
        <p:spPr>
          <a:xfrm>
            <a:off x="318977" y="5188688"/>
            <a:ext cx="9395521" cy="1077218"/>
          </a:xfrm>
          <a:prstGeom prst="rect">
            <a:avLst/>
          </a:prstGeom>
          <a:noFill/>
        </p:spPr>
        <p:txBody>
          <a:bodyPr wrap="none" rtlCol="0">
            <a:spAutoFit/>
          </a:bodyPr>
          <a:lstStyle/>
          <a:p>
            <a:r>
              <a:rPr lang="en-US" sz="3200" dirty="0"/>
              <a:t>morning temperature = - 10  (minimum daytime temp.)</a:t>
            </a:r>
          </a:p>
          <a:p>
            <a:r>
              <a:rPr lang="en-US" sz="3200" dirty="0"/>
              <a:t>maximum daytime temperature ?</a:t>
            </a:r>
          </a:p>
        </p:txBody>
      </p:sp>
      <p:pic>
        <p:nvPicPr>
          <p:cNvPr id="9" name="Picture 8" descr="A picture containing text, can&#10;&#10;Description automatically generated">
            <a:extLst>
              <a:ext uri="{FF2B5EF4-FFF2-40B4-BE49-F238E27FC236}">
                <a16:creationId xmlns:a16="http://schemas.microsoft.com/office/drawing/2014/main" id="{6395777D-BFC3-884F-BEEA-EEF86EC5A9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76882" y="2452253"/>
            <a:ext cx="803181" cy="1588367"/>
          </a:xfrm>
          <a:prstGeom prst="rect">
            <a:avLst/>
          </a:prstGeom>
        </p:spPr>
      </p:pic>
      <p:pic>
        <p:nvPicPr>
          <p:cNvPr id="10" name="Picture 9" descr="Text, letter&#10;&#10;Description automatically generated">
            <a:extLst>
              <a:ext uri="{FF2B5EF4-FFF2-40B4-BE49-F238E27FC236}">
                <a16:creationId xmlns:a16="http://schemas.microsoft.com/office/drawing/2014/main" id="{78493B97-4A9E-5B46-BE9B-0900334849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6874510" y="2377809"/>
            <a:ext cx="2586938" cy="1455153"/>
          </a:xfrm>
          <a:prstGeom prst="rect">
            <a:avLst/>
          </a:prstGeom>
        </p:spPr>
      </p:pic>
      <p:pic>
        <p:nvPicPr>
          <p:cNvPr id="11" name="Graphic 10" descr="Shirt outline">
            <a:extLst>
              <a:ext uri="{FF2B5EF4-FFF2-40B4-BE49-F238E27FC236}">
                <a16:creationId xmlns:a16="http://schemas.microsoft.com/office/drawing/2014/main" id="{E8E02638-CD1C-194D-BF16-9C7DB1130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6884" y="4244581"/>
            <a:ext cx="2024744" cy="2024744"/>
          </a:xfrm>
          <a:prstGeom prst="rect">
            <a:avLst/>
          </a:prstGeom>
        </p:spPr>
      </p:pic>
    </p:spTree>
    <p:extLst>
      <p:ext uri="{BB962C8B-B14F-4D97-AF65-F5344CB8AC3E}">
        <p14:creationId xmlns:p14="http://schemas.microsoft.com/office/powerpoint/2010/main" val="3948260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13</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4630755" cy="1692771"/>
          </a:xfrm>
          <a:prstGeom prst="rect">
            <a:avLst/>
          </a:prstGeom>
          <a:noFill/>
        </p:spPr>
        <p:txBody>
          <a:bodyPr wrap="none" rtlCol="0">
            <a:spAutoFit/>
          </a:bodyPr>
          <a:lstStyle/>
          <a:p>
            <a:r>
              <a:rPr lang="en-GB" sz="8000" b="1" dirty="0"/>
              <a:t>Exercise 1</a:t>
            </a:r>
            <a:r>
              <a:rPr lang="de-DE" sz="8000" b="1" dirty="0"/>
              <a:t>.</a:t>
            </a:r>
            <a:endParaRPr lang="en-GB" sz="8000" dirty="0"/>
          </a:p>
          <a:p>
            <a:endParaRPr lang="en-GB" sz="2400" dirty="0"/>
          </a:p>
        </p:txBody>
      </p:sp>
      <p:sp>
        <p:nvSpPr>
          <p:cNvPr id="7" name="TextBox 6">
            <a:extLst>
              <a:ext uri="{FF2B5EF4-FFF2-40B4-BE49-F238E27FC236}">
                <a16:creationId xmlns:a16="http://schemas.microsoft.com/office/drawing/2014/main" id="{BC983E82-2939-2245-8724-6497DD76DBBA}"/>
              </a:ext>
            </a:extLst>
          </p:cNvPr>
          <p:cNvSpPr txBox="1"/>
          <p:nvPr/>
        </p:nvSpPr>
        <p:spPr>
          <a:xfrm>
            <a:off x="471230" y="1797967"/>
            <a:ext cx="11249539" cy="36902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basic components of ML: data, model and loss</a:t>
            </a:r>
          </a:p>
          <a:p>
            <a:pPr marL="285750" indent="-285750">
              <a:lnSpc>
                <a:spcPct val="150000"/>
              </a:lnSpc>
              <a:buFont typeface="Arial" panose="020B0604020202020204" pitchFamily="34" charset="0"/>
              <a:buChar char="•"/>
            </a:pPr>
            <a:r>
              <a:rPr lang="en-GB" sz="4000" dirty="0"/>
              <a:t>principle of empirical risk minimization (ERM)</a:t>
            </a:r>
          </a:p>
          <a:p>
            <a:pPr marL="285750" indent="-285750">
              <a:lnSpc>
                <a:spcPct val="150000"/>
              </a:lnSpc>
              <a:buFont typeface="Arial" panose="020B0604020202020204" pitchFamily="34" charset="0"/>
              <a:buChar char="•"/>
            </a:pPr>
            <a:r>
              <a:rPr lang="en-GB" sz="4000" dirty="0"/>
              <a:t>solve ERM using gradient descent</a:t>
            </a:r>
          </a:p>
          <a:p>
            <a:pPr marL="285750" indent="-285750">
              <a:lnSpc>
                <a:spcPct val="150000"/>
              </a:lnSpc>
              <a:buFont typeface="Arial" panose="020B0604020202020204" pitchFamily="34" charset="0"/>
              <a:buChar char="•"/>
            </a:pPr>
            <a:r>
              <a:rPr lang="en-GB" sz="4000" dirty="0"/>
              <a:t>read in datapoints from a csv file </a:t>
            </a:r>
          </a:p>
        </p:txBody>
      </p:sp>
      <p:pic>
        <p:nvPicPr>
          <p:cNvPr id="1026" name="Picture 2" descr="pandas - Python Data Analysis Library">
            <a:extLst>
              <a:ext uri="{FF2B5EF4-FFF2-40B4-BE49-F238E27FC236}">
                <a16:creationId xmlns:a16="http://schemas.microsoft.com/office/drawing/2014/main" id="{30E364F3-5604-7E4F-B8C6-1630DC45E4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43620" y="4011453"/>
            <a:ext cx="3310179" cy="23457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ext, clipart&#10;&#10;Description automatically generated">
            <a:extLst>
              <a:ext uri="{FF2B5EF4-FFF2-40B4-BE49-F238E27FC236}">
                <a16:creationId xmlns:a16="http://schemas.microsoft.com/office/drawing/2014/main" id="{B4683237-492B-8449-B8A8-5433DA3382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1642" y="250995"/>
            <a:ext cx="4544878" cy="1708948"/>
          </a:xfrm>
          <a:prstGeom prst="rect">
            <a:avLst/>
          </a:prstGeom>
        </p:spPr>
      </p:pic>
    </p:spTree>
    <p:extLst>
      <p:ext uri="{BB962C8B-B14F-4D97-AF65-F5344CB8AC3E}">
        <p14:creationId xmlns:p14="http://schemas.microsoft.com/office/powerpoint/2010/main" val="29326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14</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pic>
        <p:nvPicPr>
          <p:cNvPr id="13" name="Picture 12" descr="Diagram&#10;&#10;Description automatically generated">
            <a:extLst>
              <a:ext uri="{FF2B5EF4-FFF2-40B4-BE49-F238E27FC236}">
                <a16:creationId xmlns:a16="http://schemas.microsoft.com/office/drawing/2014/main" id="{F227DFD9-2FE7-4F40-B375-3C28205340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cxnSp>
        <p:nvCxnSpPr>
          <p:cNvPr id="4" name="Straight Arrow Connector 3">
            <a:extLst>
              <a:ext uri="{FF2B5EF4-FFF2-40B4-BE49-F238E27FC236}">
                <a16:creationId xmlns:a16="http://schemas.microsoft.com/office/drawing/2014/main" id="{7D02B669-5B94-3845-8C2D-17538D5856A7}"/>
              </a:ext>
            </a:extLst>
          </p:cNvPr>
          <p:cNvCxnSpPr>
            <a:cxnSpLocks/>
          </p:cNvCxnSpPr>
          <p:nvPr/>
        </p:nvCxnSpPr>
        <p:spPr>
          <a:xfrm flipV="1">
            <a:off x="7213599" y="2326451"/>
            <a:ext cx="939801" cy="2754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5ADD670-74FB-AF4D-8A09-8E5938EED075}"/>
              </a:ext>
            </a:extLst>
          </p:cNvPr>
          <p:cNvSpPr txBox="1"/>
          <p:nvPr/>
        </p:nvSpPr>
        <p:spPr>
          <a:xfrm>
            <a:off x="8153400" y="1476880"/>
            <a:ext cx="2435347"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linear space</a:t>
            </a:r>
          </a:p>
          <a:p>
            <a:pPr marL="285750" indent="-285750">
              <a:buFont typeface="Arial" panose="020B0604020202020204" pitchFamily="34" charset="0"/>
              <a:buChar char="•"/>
            </a:pPr>
            <a:r>
              <a:rPr lang="en-GB" sz="2800" dirty="0"/>
              <a:t>decision tree </a:t>
            </a:r>
          </a:p>
          <a:p>
            <a:pPr marL="285750" indent="-285750">
              <a:buFont typeface="Arial" panose="020B0604020202020204" pitchFamily="34" charset="0"/>
              <a:buChar char="•"/>
            </a:pPr>
            <a:r>
              <a:rPr lang="en-GB" sz="2800" dirty="0"/>
              <a:t>neural nets</a:t>
            </a:r>
          </a:p>
          <a:p>
            <a:pPr marL="285750" indent="-285750">
              <a:buFont typeface="Arial" panose="020B0604020202020204" pitchFamily="34" charset="0"/>
              <a:buChar char="•"/>
            </a:pPr>
            <a:r>
              <a:rPr lang="en-GB" sz="2800" dirty="0"/>
              <a:t>….</a:t>
            </a:r>
          </a:p>
        </p:txBody>
      </p:sp>
      <p:cxnSp>
        <p:nvCxnSpPr>
          <p:cNvPr id="10" name="Straight Arrow Connector 9">
            <a:extLst>
              <a:ext uri="{FF2B5EF4-FFF2-40B4-BE49-F238E27FC236}">
                <a16:creationId xmlns:a16="http://schemas.microsoft.com/office/drawing/2014/main" id="{43BF293B-FA98-AE45-833E-EFF0EDD2C828}"/>
              </a:ext>
            </a:extLst>
          </p:cNvPr>
          <p:cNvCxnSpPr>
            <a:cxnSpLocks/>
            <a:endCxn id="16" idx="1"/>
          </p:cNvCxnSpPr>
          <p:nvPr/>
        </p:nvCxnSpPr>
        <p:spPr>
          <a:xfrm>
            <a:off x="7145427" y="4435440"/>
            <a:ext cx="1177425" cy="6405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32D8AD-5E5F-A74B-A30F-2B65ECA00ACC}"/>
              </a:ext>
            </a:extLst>
          </p:cNvPr>
          <p:cNvSpPr txBox="1"/>
          <p:nvPr/>
        </p:nvSpPr>
        <p:spPr>
          <a:xfrm>
            <a:off x="8322852" y="4168069"/>
            <a:ext cx="2635914"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numeric arrays</a:t>
            </a:r>
          </a:p>
          <a:p>
            <a:pPr marL="285750" indent="-285750">
              <a:buFont typeface="Arial" panose="020B0604020202020204" pitchFamily="34" charset="0"/>
              <a:buChar char="•"/>
            </a:pPr>
            <a:r>
              <a:rPr lang="en-GB" sz="2800" dirty="0"/>
              <a:t>text</a:t>
            </a:r>
          </a:p>
          <a:p>
            <a:pPr marL="285750" indent="-285750">
              <a:buFont typeface="Arial" panose="020B0604020202020204" pitchFamily="34" charset="0"/>
              <a:buChar char="•"/>
            </a:pPr>
            <a:r>
              <a:rPr lang="en-GB" sz="2800" dirty="0"/>
              <a:t>networks</a:t>
            </a:r>
          </a:p>
          <a:p>
            <a:pPr marL="285750" indent="-285750">
              <a:buFont typeface="Arial" panose="020B0604020202020204" pitchFamily="34" charset="0"/>
              <a:buChar char="•"/>
            </a:pPr>
            <a:r>
              <a:rPr lang="en-GB" sz="2800" dirty="0"/>
              <a:t>…</a:t>
            </a:r>
          </a:p>
        </p:txBody>
      </p:sp>
      <p:cxnSp>
        <p:nvCxnSpPr>
          <p:cNvPr id="17" name="Straight Arrow Connector 16">
            <a:extLst>
              <a:ext uri="{FF2B5EF4-FFF2-40B4-BE49-F238E27FC236}">
                <a16:creationId xmlns:a16="http://schemas.microsoft.com/office/drawing/2014/main" id="{87DDC38D-FFDE-A743-A238-AEC58904EA26}"/>
              </a:ext>
            </a:extLst>
          </p:cNvPr>
          <p:cNvCxnSpPr>
            <a:cxnSpLocks/>
          </p:cNvCxnSpPr>
          <p:nvPr/>
        </p:nvCxnSpPr>
        <p:spPr>
          <a:xfrm flipH="1" flipV="1">
            <a:off x="2481001" y="3808211"/>
            <a:ext cx="1366762" cy="4146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EE4DE7-65DD-9542-BFBA-183F63691C38}"/>
              </a:ext>
            </a:extLst>
          </p:cNvPr>
          <p:cNvSpPr txBox="1"/>
          <p:nvPr/>
        </p:nvSpPr>
        <p:spPr>
          <a:xfrm>
            <a:off x="433799" y="2783074"/>
            <a:ext cx="2469650"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squared error</a:t>
            </a:r>
          </a:p>
          <a:p>
            <a:pPr marL="285750" indent="-285750">
              <a:buFont typeface="Arial" panose="020B0604020202020204" pitchFamily="34" charset="0"/>
              <a:buChar char="•"/>
            </a:pPr>
            <a:r>
              <a:rPr lang="en-GB" sz="2800" dirty="0"/>
              <a:t>logistic loss</a:t>
            </a:r>
          </a:p>
          <a:p>
            <a:pPr marL="285750" indent="-285750">
              <a:buFont typeface="Arial" panose="020B0604020202020204" pitchFamily="34" charset="0"/>
              <a:buChar char="•"/>
            </a:pPr>
            <a:r>
              <a:rPr lang="en-GB" sz="2800" dirty="0"/>
              <a:t>focal loss</a:t>
            </a:r>
          </a:p>
          <a:p>
            <a:pPr marL="285750" indent="-285750">
              <a:buFont typeface="Arial" panose="020B0604020202020204" pitchFamily="34" charset="0"/>
              <a:buChar char="•"/>
            </a:pPr>
            <a:r>
              <a:rPr lang="en-GB" sz="2800" dirty="0"/>
              <a:t>….</a:t>
            </a:r>
          </a:p>
        </p:txBody>
      </p:sp>
    </p:spTree>
    <p:extLst>
      <p:ext uri="{BB962C8B-B14F-4D97-AF65-F5344CB8AC3E}">
        <p14:creationId xmlns:p14="http://schemas.microsoft.com/office/powerpoint/2010/main" val="296369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15</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Data.</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1632" y="1488927"/>
            <a:ext cx="10320311" cy="486742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81C4A6C-5B95-7946-8DAC-B1DAE6E97017}"/>
                  </a:ext>
                </a:extLst>
              </p14:cNvPr>
              <p14:cNvContentPartPr/>
              <p14:nvPr/>
            </p14:nvContentPartPr>
            <p14:xfrm>
              <a:off x="2666160" y="3687480"/>
              <a:ext cx="2147040" cy="442080"/>
            </p14:xfrm>
          </p:contentPart>
        </mc:Choice>
        <mc:Fallback xmlns="">
          <p:pic>
            <p:nvPicPr>
              <p:cNvPr id="7" name="Ink 6">
                <a:extLst>
                  <a:ext uri="{FF2B5EF4-FFF2-40B4-BE49-F238E27FC236}">
                    <a16:creationId xmlns:a16="http://schemas.microsoft.com/office/drawing/2014/main" id="{881C4A6C-5B95-7946-8DAC-B1DAE6E97017}"/>
                  </a:ext>
                </a:extLst>
              </p:cNvPr>
              <p:cNvPicPr/>
              <p:nvPr/>
            </p:nvPicPr>
            <p:blipFill>
              <a:blip r:embed="rId5"/>
              <a:stretch>
                <a:fillRect/>
              </a:stretch>
            </p:blipFill>
            <p:spPr>
              <a:xfrm>
                <a:off x="2656800" y="3678120"/>
                <a:ext cx="216576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B80E1977-484E-AD49-BB61-1BF0248E1FD0}"/>
                  </a:ext>
                </a:extLst>
              </p14:cNvPr>
              <p14:cNvContentPartPr/>
              <p14:nvPr/>
            </p14:nvContentPartPr>
            <p14:xfrm>
              <a:off x="3512880" y="2775960"/>
              <a:ext cx="1299600" cy="804600"/>
            </p14:xfrm>
          </p:contentPart>
        </mc:Choice>
        <mc:Fallback>
          <p:pic>
            <p:nvPicPr>
              <p:cNvPr id="2" name="Ink 1">
                <a:extLst>
                  <a:ext uri="{FF2B5EF4-FFF2-40B4-BE49-F238E27FC236}">
                    <a16:creationId xmlns:a16="http://schemas.microsoft.com/office/drawing/2014/main" id="{B80E1977-484E-AD49-BB61-1BF0248E1FD0}"/>
                  </a:ext>
                </a:extLst>
              </p:cNvPr>
              <p:cNvPicPr/>
              <p:nvPr/>
            </p:nvPicPr>
            <p:blipFill>
              <a:blip r:embed="rId7"/>
              <a:stretch>
                <a:fillRect/>
              </a:stretch>
            </p:blipFill>
            <p:spPr>
              <a:xfrm>
                <a:off x="3503520" y="2766600"/>
                <a:ext cx="1318320" cy="823320"/>
              </a:xfrm>
              <a:prstGeom prst="rect">
                <a:avLst/>
              </a:prstGeom>
            </p:spPr>
          </p:pic>
        </mc:Fallback>
      </mc:AlternateContent>
    </p:spTree>
    <p:extLst>
      <p:ext uri="{BB962C8B-B14F-4D97-AF65-F5344CB8AC3E}">
        <p14:creationId xmlns:p14="http://schemas.microsoft.com/office/powerpoint/2010/main" val="2597128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16</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3" y="136525"/>
            <a:ext cx="11460127" cy="1588366"/>
          </a:xfrm>
        </p:spPr>
        <p:txBody>
          <a:bodyPr>
            <a:normAutofit fontScale="90000"/>
          </a:bodyPr>
          <a:lstStyle/>
          <a:p>
            <a:r>
              <a:rPr lang="en-AT" sz="7200" b="1" dirty="0"/>
              <a:t>Feature Matrix and Label Vector.</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1873" y="1798295"/>
            <a:ext cx="5314508" cy="364079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9D8E109-F715-E143-B104-982B57EBAD20}"/>
                  </a:ext>
                </a:extLst>
              </p14:cNvPr>
              <p14:cNvContentPartPr/>
              <p14:nvPr/>
            </p14:nvContentPartPr>
            <p14:xfrm>
              <a:off x="3604320" y="1746000"/>
              <a:ext cx="7931520" cy="3757680"/>
            </p14:xfrm>
          </p:contentPart>
        </mc:Choice>
        <mc:Fallback xmlns="">
          <p:pic>
            <p:nvPicPr>
              <p:cNvPr id="2" name="Ink 1">
                <a:extLst>
                  <a:ext uri="{FF2B5EF4-FFF2-40B4-BE49-F238E27FC236}">
                    <a16:creationId xmlns:a16="http://schemas.microsoft.com/office/drawing/2014/main" id="{E9D8E109-F715-E143-B104-982B57EBAD20}"/>
                  </a:ext>
                </a:extLst>
              </p:cNvPr>
              <p:cNvPicPr/>
              <p:nvPr/>
            </p:nvPicPr>
            <p:blipFill>
              <a:blip r:embed="rId5"/>
              <a:stretch>
                <a:fillRect/>
              </a:stretch>
            </p:blipFill>
            <p:spPr>
              <a:xfrm>
                <a:off x="3594960" y="1736640"/>
                <a:ext cx="7950240" cy="3776400"/>
              </a:xfrm>
              <a:prstGeom prst="rect">
                <a:avLst/>
              </a:prstGeom>
            </p:spPr>
          </p:pic>
        </mc:Fallback>
      </mc:AlternateContent>
      <p:pic>
        <p:nvPicPr>
          <p:cNvPr id="10" name="Picture 9">
            <a:extLst>
              <a:ext uri="{FF2B5EF4-FFF2-40B4-BE49-F238E27FC236}">
                <a16:creationId xmlns:a16="http://schemas.microsoft.com/office/drawing/2014/main" id="{9F9C59F9-502C-5D4D-82FA-D0E5B46A69E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9200" y="5906946"/>
            <a:ext cx="9236941" cy="664727"/>
          </a:xfrm>
          <a:prstGeom prst="rect">
            <a:avLst/>
          </a:prstGeom>
        </p:spPr>
      </p:pic>
    </p:spTree>
    <p:extLst>
      <p:ext uri="{BB962C8B-B14F-4D97-AF65-F5344CB8AC3E}">
        <p14:creationId xmlns:p14="http://schemas.microsoft.com/office/powerpoint/2010/main" val="26302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689" y="-25900"/>
            <a:ext cx="11898311" cy="1325563"/>
          </a:xfrm>
        </p:spPr>
        <p:txBody>
          <a:bodyPr>
            <a:normAutofit/>
          </a:bodyPr>
          <a:lstStyle/>
          <a:p>
            <a:r>
              <a:rPr lang="en-US" sz="6600" b="1" dirty="0">
                <a:latin typeface="+mn-lt"/>
              </a:rPr>
              <a:t>Linear Model</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17</a:t>
            </a:fld>
            <a:endParaRPr lang="en-FI"/>
          </a:p>
        </p:txBody>
      </p:sp>
      <p:cxnSp>
        <p:nvCxnSpPr>
          <p:cNvPr id="7" name="Straight Arrow Connector 6">
            <a:extLst>
              <a:ext uri="{FF2B5EF4-FFF2-40B4-BE49-F238E27FC236}">
                <a16:creationId xmlns:a16="http://schemas.microsoft.com/office/drawing/2014/main" id="{36517BAC-B871-0149-88B5-5A239ACDC1F3}"/>
              </a:ext>
            </a:extLst>
          </p:cNvPr>
          <p:cNvCxnSpPr/>
          <p:nvPr/>
        </p:nvCxnSpPr>
        <p:spPr>
          <a:xfrm>
            <a:off x="800100" y="5867400"/>
            <a:ext cx="83248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2B20C3-5B1E-9344-A172-2864A2306932}"/>
              </a:ext>
            </a:extLst>
          </p:cNvPr>
          <p:cNvCxnSpPr>
            <a:cxnSpLocks/>
          </p:cNvCxnSpPr>
          <p:nvPr/>
        </p:nvCxnSpPr>
        <p:spPr>
          <a:xfrm flipV="1">
            <a:off x="952500" y="1690688"/>
            <a:ext cx="0" cy="43291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C50D569-C852-9F4B-A202-95D2543F5961}"/>
              </a:ext>
            </a:extLst>
          </p:cNvPr>
          <p:cNvSpPr/>
          <p:nvPr/>
        </p:nvSpPr>
        <p:spPr>
          <a:xfrm>
            <a:off x="1619250" y="4800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2000250" y="4419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3079121"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4866620"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3C56EC-ACA3-9A4A-9D0A-472E1EC14558}"/>
              </a:ext>
            </a:extLst>
          </p:cNvPr>
          <p:cNvSpPr txBox="1"/>
          <p:nvPr/>
        </p:nvSpPr>
        <p:spPr>
          <a:xfrm>
            <a:off x="5714522" y="6021169"/>
            <a:ext cx="4270977" cy="646331"/>
          </a:xfrm>
          <a:prstGeom prst="rect">
            <a:avLst/>
          </a:prstGeom>
          <a:noFill/>
        </p:spPr>
        <p:txBody>
          <a:bodyPr wrap="none" rtlCol="0">
            <a:spAutoFit/>
          </a:bodyPr>
          <a:lstStyle/>
          <a:p>
            <a:r>
              <a:rPr lang="en-GB" sz="3600" dirty="0"/>
              <a:t>feature x1 (</a:t>
            </a:r>
            <a:r>
              <a:rPr lang="en-GB" sz="3600" dirty="0" err="1"/>
              <a:t>min.tmp</a:t>
            </a:r>
            <a:r>
              <a:rPr lang="en-GB" sz="3600" dirty="0"/>
              <a:t>.) </a:t>
            </a:r>
          </a:p>
        </p:txBody>
      </p:sp>
      <p:sp>
        <p:nvSpPr>
          <p:cNvPr id="16" name="TextBox 15">
            <a:extLst>
              <a:ext uri="{FF2B5EF4-FFF2-40B4-BE49-F238E27FC236}">
                <a16:creationId xmlns:a16="http://schemas.microsoft.com/office/drawing/2014/main" id="{BDFEACE3-CD1C-634F-B5C2-67DB21A5B258}"/>
              </a:ext>
            </a:extLst>
          </p:cNvPr>
          <p:cNvSpPr txBox="1"/>
          <p:nvPr/>
        </p:nvSpPr>
        <p:spPr>
          <a:xfrm rot="16200000">
            <a:off x="-1300408" y="2565062"/>
            <a:ext cx="3663375" cy="646331"/>
          </a:xfrm>
          <a:prstGeom prst="rect">
            <a:avLst/>
          </a:prstGeom>
          <a:noFill/>
        </p:spPr>
        <p:txBody>
          <a:bodyPr wrap="none" rtlCol="0">
            <a:spAutoFit/>
          </a:bodyPr>
          <a:lstStyle/>
          <a:p>
            <a:r>
              <a:rPr lang="en-GB" sz="3600" dirty="0"/>
              <a:t>label y (</a:t>
            </a:r>
            <a:r>
              <a:rPr lang="en-GB" sz="3600" dirty="0" err="1"/>
              <a:t>max.tmp</a:t>
            </a:r>
            <a:r>
              <a:rPr lang="en-GB" sz="3600" dirty="0"/>
              <a:t>.) </a:t>
            </a:r>
          </a:p>
        </p:txBody>
      </p:sp>
      <p:sp>
        <p:nvSpPr>
          <p:cNvPr id="17" name="Oval 16">
            <a:extLst>
              <a:ext uri="{FF2B5EF4-FFF2-40B4-BE49-F238E27FC236}">
                <a16:creationId xmlns:a16="http://schemas.microsoft.com/office/drawing/2014/main" id="{BBC4F2A0-CD7D-8248-B05A-410AA834B3CC}"/>
              </a:ext>
            </a:extLst>
          </p:cNvPr>
          <p:cNvSpPr/>
          <p:nvPr/>
        </p:nvSpPr>
        <p:spPr>
          <a:xfrm>
            <a:off x="5791200" y="2357438"/>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2888621" y="4277042"/>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456722" y="2983865"/>
            <a:ext cx="7067977" cy="21786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FDC5FC-3EAF-D148-A031-11B1953714EF}"/>
              </a:ext>
            </a:extLst>
          </p:cNvPr>
          <p:cNvSpPr txBox="1"/>
          <p:nvPr/>
        </p:nvSpPr>
        <p:spPr>
          <a:xfrm>
            <a:off x="7595056" y="2590425"/>
            <a:ext cx="3156633" cy="646331"/>
          </a:xfrm>
          <a:prstGeom prst="rect">
            <a:avLst/>
          </a:prstGeom>
          <a:noFill/>
        </p:spPr>
        <p:txBody>
          <a:bodyPr wrap="none" rtlCol="0">
            <a:spAutoFit/>
          </a:bodyPr>
          <a:lstStyle/>
          <a:p>
            <a:r>
              <a:rPr lang="en-GB" sz="3600" dirty="0"/>
              <a:t>h(x)=w1*x1+w2</a:t>
            </a:r>
          </a:p>
        </p:txBody>
      </p:sp>
      <p:cxnSp>
        <p:nvCxnSpPr>
          <p:cNvPr id="20" name="Straight Connector 19">
            <a:extLst>
              <a:ext uri="{FF2B5EF4-FFF2-40B4-BE49-F238E27FC236}">
                <a16:creationId xmlns:a16="http://schemas.microsoft.com/office/drawing/2014/main" id="{E1167E71-F98E-F144-AC53-293086374163}"/>
              </a:ext>
            </a:extLst>
          </p:cNvPr>
          <p:cNvCxnSpPr>
            <a:cxnSpLocks/>
          </p:cNvCxnSpPr>
          <p:nvPr/>
        </p:nvCxnSpPr>
        <p:spPr>
          <a:xfrm flipV="1">
            <a:off x="516429" y="636881"/>
            <a:ext cx="6828386" cy="5164579"/>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6836B-9BDC-1245-A162-B5D89F81E0D7}"/>
              </a:ext>
            </a:extLst>
          </p:cNvPr>
          <p:cNvSpPr txBox="1"/>
          <p:nvPr/>
        </p:nvSpPr>
        <p:spPr>
          <a:xfrm>
            <a:off x="7524699" y="190500"/>
            <a:ext cx="3502882" cy="646331"/>
          </a:xfrm>
          <a:prstGeom prst="rect">
            <a:avLst/>
          </a:prstGeom>
          <a:noFill/>
        </p:spPr>
        <p:txBody>
          <a:bodyPr wrap="none" rtlCol="0">
            <a:spAutoFit/>
          </a:bodyPr>
          <a:lstStyle/>
          <a:p>
            <a:r>
              <a:rPr lang="en-GB" sz="3600" dirty="0"/>
              <a:t>h’(x)=w1’*x1+w2’</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F2185D1-90C2-FE44-B299-2C47302FD3C2}"/>
                  </a:ext>
                </a:extLst>
              </p14:cNvPr>
              <p14:cNvContentPartPr/>
              <p14:nvPr/>
            </p14:nvContentPartPr>
            <p14:xfrm>
              <a:off x="7183080" y="3109680"/>
              <a:ext cx="2478240" cy="3571920"/>
            </p14:xfrm>
          </p:contentPart>
        </mc:Choice>
        <mc:Fallback>
          <p:pic>
            <p:nvPicPr>
              <p:cNvPr id="2" name="Ink 1">
                <a:extLst>
                  <a:ext uri="{FF2B5EF4-FFF2-40B4-BE49-F238E27FC236}">
                    <a16:creationId xmlns:a16="http://schemas.microsoft.com/office/drawing/2014/main" id="{6F2185D1-90C2-FE44-B299-2C47302FD3C2}"/>
                  </a:ext>
                </a:extLst>
              </p:cNvPr>
              <p:cNvPicPr/>
              <p:nvPr/>
            </p:nvPicPr>
            <p:blipFill>
              <a:blip r:embed="rId3"/>
              <a:stretch>
                <a:fillRect/>
              </a:stretch>
            </p:blipFill>
            <p:spPr>
              <a:xfrm>
                <a:off x="7173720" y="3100320"/>
                <a:ext cx="2496960" cy="3590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17FC880-445C-034F-88C8-A8025923A55A}"/>
                  </a:ext>
                </a:extLst>
              </p14:cNvPr>
              <p14:cNvContentPartPr/>
              <p14:nvPr/>
            </p14:nvContentPartPr>
            <p14:xfrm>
              <a:off x="7772760" y="2472120"/>
              <a:ext cx="298080" cy="232560"/>
            </p14:xfrm>
          </p:contentPart>
        </mc:Choice>
        <mc:Fallback>
          <p:pic>
            <p:nvPicPr>
              <p:cNvPr id="5" name="Ink 4">
                <a:extLst>
                  <a:ext uri="{FF2B5EF4-FFF2-40B4-BE49-F238E27FC236}">
                    <a16:creationId xmlns:a16="http://schemas.microsoft.com/office/drawing/2014/main" id="{E17FC880-445C-034F-88C8-A8025923A55A}"/>
                  </a:ext>
                </a:extLst>
              </p:cNvPr>
              <p:cNvPicPr/>
              <p:nvPr/>
            </p:nvPicPr>
            <p:blipFill>
              <a:blip r:embed="rId5"/>
              <a:stretch>
                <a:fillRect/>
              </a:stretch>
            </p:blipFill>
            <p:spPr>
              <a:xfrm>
                <a:off x="7763400" y="2462760"/>
                <a:ext cx="316800" cy="251280"/>
              </a:xfrm>
              <a:prstGeom prst="rect">
                <a:avLst/>
              </a:prstGeom>
            </p:spPr>
          </p:pic>
        </mc:Fallback>
      </mc:AlternateContent>
    </p:spTree>
    <p:extLst>
      <p:ext uri="{BB962C8B-B14F-4D97-AF65-F5344CB8AC3E}">
        <p14:creationId xmlns:p14="http://schemas.microsoft.com/office/powerpoint/2010/main" val="18026210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18</a:t>
            </a:fld>
            <a:endParaRPr lang="en-FI"/>
          </a:p>
        </p:txBody>
      </p:sp>
      <p:sp>
        <p:nvSpPr>
          <p:cNvPr id="5" name="Title 4">
            <a:extLst>
              <a:ext uri="{FF2B5EF4-FFF2-40B4-BE49-F238E27FC236}">
                <a16:creationId xmlns:a16="http://schemas.microsoft.com/office/drawing/2014/main" id="{38B2C74B-76F1-FE4F-AA6B-40C7ADCD77F9}"/>
              </a:ext>
            </a:extLst>
          </p:cNvPr>
          <p:cNvSpPr>
            <a:spLocks noGrp="1"/>
          </p:cNvSpPr>
          <p:nvPr>
            <p:ph type="title"/>
          </p:nvPr>
        </p:nvSpPr>
        <p:spPr>
          <a:xfrm>
            <a:off x="419099" y="2565401"/>
            <a:ext cx="11453813" cy="2378074"/>
          </a:xfrm>
        </p:spPr>
        <p:txBody>
          <a:bodyPr>
            <a:noAutofit/>
          </a:bodyPr>
          <a:lstStyle/>
          <a:p>
            <a:r>
              <a:rPr lang="en-GB" sz="7200" b="1" dirty="0"/>
              <a:t>which hypothesis h(x), or model parameter w, is best?</a:t>
            </a:r>
          </a:p>
        </p:txBody>
      </p:sp>
    </p:spTree>
    <p:extLst>
      <p:ext uri="{BB962C8B-B14F-4D97-AF65-F5344CB8AC3E}">
        <p14:creationId xmlns:p14="http://schemas.microsoft.com/office/powerpoint/2010/main" val="42286959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p:txBody>
          <a:bodyPr>
            <a:normAutofit/>
          </a:bodyPr>
          <a:lstStyle/>
          <a:p>
            <a:r>
              <a:rPr lang="en-US" sz="8000" b="1" dirty="0"/>
              <a:t>Mean Squared Error</a:t>
            </a:r>
          </a:p>
        </p:txBody>
      </p:sp>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20" name="Oval 19">
            <a:extLst>
              <a:ext uri="{FF2B5EF4-FFF2-40B4-BE49-F238E27FC236}">
                <a16:creationId xmlns:a16="http://schemas.microsoft.com/office/drawing/2014/main" id="{F1F0204D-9AE7-894B-8CA0-6A947D59485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16D471E-C937-A649-8B73-6829E0918E0A}"/>
              </a:ext>
            </a:extLst>
          </p:cNvPr>
          <p:cNvCxnSpPr>
            <a:cxnSpLocks/>
          </p:cNvCxnSpPr>
          <p:nvPr/>
        </p:nvCxnSpPr>
        <p:spPr>
          <a:xfrm flipV="1">
            <a:off x="2114529" y="1657366"/>
            <a:ext cx="7735966" cy="233375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419B9C-5369-8F42-A513-9B13376399EF}"/>
              </a:ext>
            </a:extLst>
          </p:cNvPr>
          <p:cNvCxnSpPr>
            <a:cxnSpLocks/>
            <a:endCxn id="22"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749453" cy="521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3000" i="1" smtClean="0">
                              <a:latin typeface="Cambria Math" panose="02040503050406030204" pitchFamily="18" charset="0"/>
                            </a:rPr>
                          </m:ctrlPr>
                        </m:dPr>
                        <m:e>
                          <m:sSup>
                            <m:sSupPr>
                              <m:ctrlPr>
                                <a:rPr lang="en-US" sz="3000" i="1">
                                  <a:latin typeface="Cambria Math" panose="02040503050406030204" pitchFamily="18" charset="0"/>
                                </a:rPr>
                              </m:ctrlPr>
                            </m:sSupPr>
                            <m:e>
                              <m:r>
                                <a:rPr lang="de-AT" sz="3000" i="1">
                                  <a:latin typeface="Cambria Math" panose="02040503050406030204" pitchFamily="18" charset="0"/>
                                </a:rPr>
                                <m:t>𝑥</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r>
                            <a:rPr lang="de-AT" sz="3000" i="1">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e>
                      </m:d>
                    </m:oMath>
                  </m:oMathPara>
                </a14:m>
                <a:endParaRPr lang="en-US" sz="3000" dirty="0"/>
              </a:p>
            </p:txBody>
          </p:sp>
        </mc:Choice>
        <mc:Fallback>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749453" cy="521105"/>
              </a:xfrm>
              <a:prstGeom prst="rect">
                <a:avLst/>
              </a:prstGeom>
              <a:blipFill>
                <a:blip r:embed="rId2"/>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D9E6A9-B179-2144-8CE5-F9F43CBC1200}"/>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29" name="TextBox 28">
                <a:extLst>
                  <a:ext uri="{FF2B5EF4-FFF2-40B4-BE49-F238E27FC236}">
                    <a16:creationId xmlns:a16="http://schemas.microsoft.com/office/drawing/2014/main" id="{C9D9E6A9-B179-2144-8CE5-F9F43CBC1200}"/>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6F3109E4-69A7-1C46-ABF9-59F632D08BA9}"/>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7C4E42-AC1C-9645-B310-BA4226890817}"/>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7FD8C98-BFDD-0247-9AB0-B5F7F8D3CBC9}"/>
              </a:ext>
            </a:extLst>
          </p:cNvPr>
          <p:cNvSpPr>
            <a:spLocks noGrp="1"/>
          </p:cNvSpPr>
          <p:nvPr>
            <p:ph type="sldNum" sz="quarter" idx="12"/>
          </p:nvPr>
        </p:nvSpPr>
        <p:spPr/>
        <p:txBody>
          <a:bodyPr/>
          <a:lstStyle/>
          <a:p>
            <a:fld id="{D75B69EA-F5F3-9148-B3D2-85669F9D4A27}" type="slidenum">
              <a:rPr lang="en-US" smtClean="0"/>
              <a:pPr/>
              <a:t>19</a:t>
            </a:fld>
            <a:endParaRPr lang="en-US" dirty="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45F50438-F13C-8441-8259-ACEC99472958}"/>
                  </a:ext>
                </a:extLst>
              </p14:cNvPr>
              <p14:cNvContentPartPr/>
              <p14:nvPr/>
            </p14:nvContentPartPr>
            <p14:xfrm>
              <a:off x="856800" y="1044720"/>
              <a:ext cx="10926000" cy="4706640"/>
            </p14:xfrm>
          </p:contentPart>
        </mc:Choice>
        <mc:Fallback>
          <p:pic>
            <p:nvPicPr>
              <p:cNvPr id="4" name="Ink 3">
                <a:extLst>
                  <a:ext uri="{FF2B5EF4-FFF2-40B4-BE49-F238E27FC236}">
                    <a16:creationId xmlns:a16="http://schemas.microsoft.com/office/drawing/2014/main" id="{45F50438-F13C-8441-8259-ACEC99472958}"/>
                  </a:ext>
                </a:extLst>
              </p:cNvPr>
              <p:cNvPicPr/>
              <p:nvPr/>
            </p:nvPicPr>
            <p:blipFill>
              <a:blip r:embed="rId6"/>
              <a:stretch>
                <a:fillRect/>
              </a:stretch>
            </p:blipFill>
            <p:spPr>
              <a:xfrm>
                <a:off x="847440" y="1035360"/>
                <a:ext cx="10944720" cy="4725360"/>
              </a:xfrm>
              <a:prstGeom prst="rect">
                <a:avLst/>
              </a:prstGeom>
            </p:spPr>
          </p:pic>
        </mc:Fallback>
      </mc:AlternateContent>
    </p:spTree>
    <p:extLst>
      <p:ext uri="{BB962C8B-B14F-4D97-AF65-F5344CB8AC3E}">
        <p14:creationId xmlns:p14="http://schemas.microsoft.com/office/powerpoint/2010/main" val="274367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2</a:t>
            </a:fld>
            <a:endParaRPr lang="en-US" dirty="0"/>
          </a:p>
        </p:txBody>
      </p:sp>
      <p:pic>
        <p:nvPicPr>
          <p:cNvPr id="9" name="Picture 8">
            <a:extLst>
              <a:ext uri="{FF2B5EF4-FFF2-40B4-BE49-F238E27FC236}">
                <a16:creationId xmlns:a16="http://schemas.microsoft.com/office/drawing/2014/main" id="{E44790CE-4F2D-C745-A4DE-18106505B28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509" y="4282241"/>
            <a:ext cx="12036981" cy="1403350"/>
          </a:xfrm>
          <a:prstGeom prst="rect">
            <a:avLst/>
          </a:prstGeom>
        </p:spPr>
      </p:pic>
      <p:pic>
        <p:nvPicPr>
          <p:cNvPr id="11" name="Picture 10" descr="A picture containing person, indoor, suit&#10;&#10;Description automatically generated">
            <a:extLst>
              <a:ext uri="{FF2B5EF4-FFF2-40B4-BE49-F238E27FC236}">
                <a16:creationId xmlns:a16="http://schemas.microsoft.com/office/drawing/2014/main" id="{E516283D-8322-FE45-99B2-ED671ABD1D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49751" y="1090961"/>
            <a:ext cx="2197419" cy="2618202"/>
          </a:xfrm>
          <a:prstGeom prst="rect">
            <a:avLst/>
          </a:prstGeom>
        </p:spPr>
      </p:pic>
      <p:pic>
        <p:nvPicPr>
          <p:cNvPr id="13" name="Picture 12" descr="A person in a blue shirt&#10;&#10;Description automatically generated with medium confidence">
            <a:extLst>
              <a:ext uri="{FF2B5EF4-FFF2-40B4-BE49-F238E27FC236}">
                <a16:creationId xmlns:a16="http://schemas.microsoft.com/office/drawing/2014/main" id="{AA2AE0DB-E120-BB42-80B8-83D490A7C6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16467" y="1135299"/>
            <a:ext cx="2577434" cy="2564861"/>
          </a:xfrm>
          <a:prstGeom prst="rect">
            <a:avLst/>
          </a:prstGeom>
        </p:spPr>
      </p:pic>
      <p:pic>
        <p:nvPicPr>
          <p:cNvPr id="15" name="Picture 14" descr="A person wearing a sombrero&#10;&#10;Description automatically generated">
            <a:extLst>
              <a:ext uri="{FF2B5EF4-FFF2-40B4-BE49-F238E27FC236}">
                <a16:creationId xmlns:a16="http://schemas.microsoft.com/office/drawing/2014/main" id="{EA96CD2D-494A-8844-BAC1-E0D02AEB7B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735" y="1090961"/>
            <a:ext cx="2438719" cy="2564860"/>
          </a:xfrm>
          <a:prstGeom prst="rect">
            <a:avLst/>
          </a:prstGeom>
        </p:spPr>
      </p:pic>
    </p:spTree>
    <p:extLst>
      <p:ext uri="{BB962C8B-B14F-4D97-AF65-F5344CB8AC3E}">
        <p14:creationId xmlns:p14="http://schemas.microsoft.com/office/powerpoint/2010/main" val="38250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268736" y="705366"/>
            <a:ext cx="11155326" cy="1325563"/>
          </a:xfrm>
        </p:spPr>
        <p:txBody>
          <a:bodyPr>
            <a:noAutofit/>
          </a:bodyPr>
          <a:lstStyle/>
          <a:p>
            <a:r>
              <a:rPr lang="en-US" sz="7200" b="1" dirty="0"/>
              <a:t>Empirical Risk Minimization</a:t>
            </a:r>
            <a:br>
              <a:rPr lang="en-US" sz="7200" b="1" dirty="0"/>
            </a:br>
            <a:r>
              <a:rPr lang="en-US" sz="7200" b="1" dirty="0"/>
              <a:t>(informal)</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20</a:t>
            </a:fld>
            <a:endParaRPr lang="en-US" dirty="0"/>
          </a:p>
        </p:txBody>
      </p:sp>
      <p:sp>
        <p:nvSpPr>
          <p:cNvPr id="7" name="TextBox 6">
            <a:extLst>
              <a:ext uri="{FF2B5EF4-FFF2-40B4-BE49-F238E27FC236}">
                <a16:creationId xmlns:a16="http://schemas.microsoft.com/office/drawing/2014/main" id="{B0AF32C3-7699-AE42-95BB-852D7657E669}"/>
              </a:ext>
            </a:extLst>
          </p:cNvPr>
          <p:cNvSpPr txBox="1"/>
          <p:nvPr/>
        </p:nvSpPr>
        <p:spPr>
          <a:xfrm>
            <a:off x="268736" y="2869357"/>
            <a:ext cx="11923264" cy="2308324"/>
          </a:xfrm>
          <a:prstGeom prst="rect">
            <a:avLst/>
          </a:prstGeom>
          <a:noFill/>
        </p:spPr>
        <p:txBody>
          <a:bodyPr wrap="none" rtlCol="0">
            <a:spAutoFit/>
          </a:bodyPr>
          <a:lstStyle/>
          <a:p>
            <a:r>
              <a:rPr lang="en-GB" sz="4800" i="1" dirty="0"/>
              <a:t>learn hypothesis (model parameters) such that </a:t>
            </a:r>
          </a:p>
          <a:p>
            <a:r>
              <a:rPr lang="en-GB" sz="4800" i="1" dirty="0"/>
              <a:t>the resulting average loss (“empirical risk”) </a:t>
            </a:r>
          </a:p>
          <a:p>
            <a:r>
              <a:rPr lang="en-GB" sz="4800" i="1" dirty="0"/>
              <a:t>on a training set is minimal </a:t>
            </a:r>
          </a:p>
        </p:txBody>
      </p:sp>
    </p:spTree>
    <p:extLst>
      <p:ext uri="{BB962C8B-B14F-4D97-AF65-F5344CB8AC3E}">
        <p14:creationId xmlns:p14="http://schemas.microsoft.com/office/powerpoint/2010/main" val="354243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Empirical Risk Minimization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21</a:t>
            </a:fld>
            <a:endParaRPr lang="en-US" dirty="0"/>
          </a:p>
        </p:txBody>
      </p:sp>
      <p:pic>
        <p:nvPicPr>
          <p:cNvPr id="5" name="Picture 4" descr="Chart, scatter chart&#10;&#10;Description automatically generated">
            <a:extLst>
              <a:ext uri="{FF2B5EF4-FFF2-40B4-BE49-F238E27FC236}">
                <a16:creationId xmlns:a16="http://schemas.microsoft.com/office/drawing/2014/main" id="{0E258C6E-7479-B949-892E-FC47E34540AB}"/>
              </a:ext>
            </a:extLst>
          </p:cNvPr>
          <p:cNvPicPr>
            <a:picLocks noChangeAspect="1"/>
          </p:cNvPicPr>
          <p:nvPr/>
        </p:nvPicPr>
        <p:blipFill>
          <a:blip r:embed="rId2"/>
          <a:stretch>
            <a:fillRect/>
          </a:stretch>
        </p:blipFill>
        <p:spPr>
          <a:xfrm>
            <a:off x="3607979" y="2489285"/>
            <a:ext cx="4976042" cy="861238"/>
          </a:xfrm>
          <a:prstGeom prst="rect">
            <a:avLst/>
          </a:prstGeom>
        </p:spPr>
      </p:pic>
      <p:sp>
        <p:nvSpPr>
          <p:cNvPr id="6" name="TextBox 5">
            <a:extLst>
              <a:ext uri="{FF2B5EF4-FFF2-40B4-BE49-F238E27FC236}">
                <a16:creationId xmlns:a16="http://schemas.microsoft.com/office/drawing/2014/main" id="{CFC37ABE-2085-9A47-ADDF-3D9F1298AC6D}"/>
              </a:ext>
            </a:extLst>
          </p:cNvPr>
          <p:cNvSpPr txBox="1"/>
          <p:nvPr/>
        </p:nvSpPr>
        <p:spPr>
          <a:xfrm>
            <a:off x="805307" y="2551926"/>
            <a:ext cx="2626296" cy="769441"/>
          </a:xfrm>
          <a:prstGeom prst="rect">
            <a:avLst/>
          </a:prstGeom>
          <a:noFill/>
        </p:spPr>
        <p:txBody>
          <a:bodyPr wrap="none" rtlCol="0">
            <a:spAutoFit/>
          </a:bodyPr>
          <a:lstStyle/>
          <a:p>
            <a:r>
              <a:rPr lang="en-GB" sz="4400" dirty="0"/>
              <a:t>datapoints</a:t>
            </a:r>
          </a:p>
        </p:txBody>
      </p:sp>
      <p:pic>
        <p:nvPicPr>
          <p:cNvPr id="8" name="Picture 7" descr="Text&#10;&#10;Description automatically generated">
            <a:extLst>
              <a:ext uri="{FF2B5EF4-FFF2-40B4-BE49-F238E27FC236}">
                <a16:creationId xmlns:a16="http://schemas.microsoft.com/office/drawing/2014/main" id="{B0EC028B-A0BE-F642-B327-AB99B0777198}"/>
              </a:ext>
            </a:extLst>
          </p:cNvPr>
          <p:cNvPicPr>
            <a:picLocks noChangeAspect="1"/>
          </p:cNvPicPr>
          <p:nvPr/>
        </p:nvPicPr>
        <p:blipFill>
          <a:blip r:embed="rId3"/>
          <a:stretch>
            <a:fillRect/>
          </a:stretch>
        </p:blipFill>
        <p:spPr>
          <a:xfrm>
            <a:off x="2151348" y="3603284"/>
            <a:ext cx="6084563" cy="1509529"/>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4BFD5F9-E5AE-A047-A49A-F111B86F9FE0}"/>
                  </a:ext>
                </a:extLst>
              </p14:cNvPr>
              <p14:cNvContentPartPr/>
              <p14:nvPr/>
            </p14:nvContentPartPr>
            <p14:xfrm>
              <a:off x="2134800" y="1364760"/>
              <a:ext cx="7892280" cy="4329720"/>
            </p14:xfrm>
          </p:contentPart>
        </mc:Choice>
        <mc:Fallback>
          <p:pic>
            <p:nvPicPr>
              <p:cNvPr id="4" name="Ink 3">
                <a:extLst>
                  <a:ext uri="{FF2B5EF4-FFF2-40B4-BE49-F238E27FC236}">
                    <a16:creationId xmlns:a16="http://schemas.microsoft.com/office/drawing/2014/main" id="{24BFD5F9-E5AE-A047-A49A-F111B86F9FE0}"/>
                  </a:ext>
                </a:extLst>
              </p:cNvPr>
              <p:cNvPicPr/>
              <p:nvPr/>
            </p:nvPicPr>
            <p:blipFill>
              <a:blip r:embed="rId5"/>
              <a:stretch>
                <a:fillRect/>
              </a:stretch>
            </p:blipFill>
            <p:spPr>
              <a:xfrm>
                <a:off x="2125440" y="1355400"/>
                <a:ext cx="7911000" cy="4348440"/>
              </a:xfrm>
              <a:prstGeom prst="rect">
                <a:avLst/>
              </a:prstGeom>
            </p:spPr>
          </p:pic>
        </mc:Fallback>
      </mc:AlternateContent>
    </p:spTree>
    <p:extLst>
      <p:ext uri="{BB962C8B-B14F-4D97-AF65-F5344CB8AC3E}">
        <p14:creationId xmlns:p14="http://schemas.microsoft.com/office/powerpoint/2010/main" val="162301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Matrix/Vector Notation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22</a:t>
            </a:fld>
            <a:endParaRPr lang="en-US" dirty="0"/>
          </a:p>
        </p:txBody>
      </p:sp>
      <p:sp>
        <p:nvSpPr>
          <p:cNvPr id="4" name="TextBox 3">
            <a:extLst>
              <a:ext uri="{FF2B5EF4-FFF2-40B4-BE49-F238E27FC236}">
                <a16:creationId xmlns:a16="http://schemas.microsoft.com/office/drawing/2014/main" id="{2C48C070-B9F3-5346-BCF8-7299E587E609}"/>
              </a:ext>
            </a:extLst>
          </p:cNvPr>
          <p:cNvSpPr txBox="1"/>
          <p:nvPr/>
        </p:nvSpPr>
        <p:spPr>
          <a:xfrm>
            <a:off x="518337" y="3454806"/>
            <a:ext cx="2954142" cy="646331"/>
          </a:xfrm>
          <a:prstGeom prst="rect">
            <a:avLst/>
          </a:prstGeom>
          <a:noFill/>
        </p:spPr>
        <p:txBody>
          <a:bodyPr wrap="none" rtlCol="0">
            <a:spAutoFit/>
          </a:bodyPr>
          <a:lstStyle/>
          <a:p>
            <a:r>
              <a:rPr lang="en-GB" sz="3600" dirty="0"/>
              <a:t>feature matrix </a:t>
            </a:r>
          </a:p>
        </p:txBody>
      </p:sp>
      <p:pic>
        <p:nvPicPr>
          <p:cNvPr id="9" name="Picture 8" descr="A picture containing diagram&#10;&#10;Description automatically generated">
            <a:extLst>
              <a:ext uri="{FF2B5EF4-FFF2-40B4-BE49-F238E27FC236}">
                <a16:creationId xmlns:a16="http://schemas.microsoft.com/office/drawing/2014/main" id="{D5BA98AF-4735-9949-9A24-97C4BF007190}"/>
              </a:ext>
            </a:extLst>
          </p:cNvPr>
          <p:cNvPicPr>
            <a:picLocks noChangeAspect="1"/>
          </p:cNvPicPr>
          <p:nvPr/>
        </p:nvPicPr>
        <p:blipFill>
          <a:blip r:embed="rId2"/>
          <a:stretch>
            <a:fillRect/>
          </a:stretch>
        </p:blipFill>
        <p:spPr>
          <a:xfrm>
            <a:off x="3472479" y="3371111"/>
            <a:ext cx="5785212" cy="804899"/>
          </a:xfrm>
          <a:prstGeom prst="rect">
            <a:avLst/>
          </a:prstGeom>
        </p:spPr>
      </p:pic>
      <p:sp>
        <p:nvSpPr>
          <p:cNvPr id="11" name="TextBox 10">
            <a:extLst>
              <a:ext uri="{FF2B5EF4-FFF2-40B4-BE49-F238E27FC236}">
                <a16:creationId xmlns:a16="http://schemas.microsoft.com/office/drawing/2014/main" id="{7E310E75-A64C-154D-AEAD-EBF90A5BAEDC}"/>
              </a:ext>
            </a:extLst>
          </p:cNvPr>
          <p:cNvSpPr txBox="1"/>
          <p:nvPr/>
        </p:nvSpPr>
        <p:spPr>
          <a:xfrm>
            <a:off x="518337" y="4619848"/>
            <a:ext cx="2479205" cy="646331"/>
          </a:xfrm>
          <a:prstGeom prst="rect">
            <a:avLst/>
          </a:prstGeom>
          <a:noFill/>
        </p:spPr>
        <p:txBody>
          <a:bodyPr wrap="none" rtlCol="0">
            <a:spAutoFit/>
          </a:bodyPr>
          <a:lstStyle/>
          <a:p>
            <a:r>
              <a:rPr lang="en-GB" sz="3600" dirty="0"/>
              <a:t>label vector </a:t>
            </a:r>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3"/>
          <a:stretch>
            <a:fillRect/>
          </a:stretch>
        </p:blipFill>
        <p:spPr>
          <a:xfrm>
            <a:off x="518337" y="1943101"/>
            <a:ext cx="9910448" cy="1127536"/>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FBF38799-9BFF-6749-B3EE-830A9C949763}"/>
              </a:ext>
            </a:extLst>
          </p:cNvPr>
          <p:cNvPicPr>
            <a:picLocks noChangeAspect="1"/>
          </p:cNvPicPr>
          <p:nvPr/>
        </p:nvPicPr>
        <p:blipFill>
          <a:blip r:embed="rId4"/>
          <a:stretch>
            <a:fillRect/>
          </a:stretch>
        </p:blipFill>
        <p:spPr>
          <a:xfrm>
            <a:off x="2797517" y="4560179"/>
            <a:ext cx="4070489" cy="804899"/>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FA83F96-EF01-514F-BDB3-F825EDEF4137}"/>
                  </a:ext>
                </a:extLst>
              </p14:cNvPr>
              <p14:cNvContentPartPr/>
              <p14:nvPr/>
            </p14:nvContentPartPr>
            <p14:xfrm>
              <a:off x="3007440" y="3264840"/>
              <a:ext cx="1246320" cy="2135520"/>
            </p14:xfrm>
          </p:contentPart>
        </mc:Choice>
        <mc:Fallback>
          <p:pic>
            <p:nvPicPr>
              <p:cNvPr id="5" name="Ink 4">
                <a:extLst>
                  <a:ext uri="{FF2B5EF4-FFF2-40B4-BE49-F238E27FC236}">
                    <a16:creationId xmlns:a16="http://schemas.microsoft.com/office/drawing/2014/main" id="{9FA83F96-EF01-514F-BDB3-F825EDEF4137}"/>
                  </a:ext>
                </a:extLst>
              </p:cNvPr>
              <p:cNvPicPr/>
              <p:nvPr/>
            </p:nvPicPr>
            <p:blipFill>
              <a:blip r:embed="rId6"/>
              <a:stretch>
                <a:fillRect/>
              </a:stretch>
            </p:blipFill>
            <p:spPr>
              <a:xfrm>
                <a:off x="2998080" y="3255480"/>
                <a:ext cx="1265040" cy="2154240"/>
              </a:xfrm>
              <a:prstGeom prst="rect">
                <a:avLst/>
              </a:prstGeom>
            </p:spPr>
          </p:pic>
        </mc:Fallback>
      </mc:AlternateContent>
    </p:spTree>
    <p:extLst>
      <p:ext uri="{BB962C8B-B14F-4D97-AF65-F5344CB8AC3E}">
        <p14:creationId xmlns:p14="http://schemas.microsoft.com/office/powerpoint/2010/main" val="2751181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23</a:t>
            </a:fld>
            <a:endParaRPr lang="en-US" dirty="0"/>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2"/>
          <a:stretch>
            <a:fillRect/>
          </a:stretch>
        </p:blipFill>
        <p:spPr>
          <a:xfrm>
            <a:off x="667193" y="2009664"/>
            <a:ext cx="9910448" cy="1127536"/>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CF2411A-EA22-994B-91BF-34ADFC7D4C37}"/>
                  </a:ext>
                </a:extLst>
              </p:cNvPr>
              <p:cNvSpPr txBox="1"/>
              <p:nvPr/>
            </p:nvSpPr>
            <p:spPr>
              <a:xfrm>
                <a:off x="736207" y="3411813"/>
                <a:ext cx="9245993" cy="1223412"/>
              </a:xfrm>
              <a:prstGeom prst="rect">
                <a:avLst/>
              </a:prstGeom>
              <a:noFill/>
            </p:spPr>
            <p:txBody>
              <a:bodyPr wrap="none" rtlCol="0">
                <a:spAutoFit/>
              </a:bodyPr>
              <a:lstStyle/>
              <a:p>
                <a:r>
                  <a:rPr lang="en-GB" sz="3600" dirty="0"/>
                  <a:t>start with some initial guess </a:t>
                </a:r>
                <a14:m>
                  <m:oMath xmlns:m="http://schemas.openxmlformats.org/officeDocument/2006/math">
                    <m:sSup>
                      <m:sSupPr>
                        <m:ctrlPr>
                          <a:rPr lang="en-GB" sz="360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(0)</m:t>
                        </m:r>
                      </m:sup>
                    </m:sSup>
                  </m:oMath>
                </a14:m>
                <a:r>
                  <a:rPr lang="en-GB" sz="3600" dirty="0"/>
                  <a:t> and iteratively </a:t>
                </a:r>
              </a:p>
              <a:p>
                <a:r>
                  <a:rPr lang="en-GB" sz="3600" dirty="0"/>
                  <a:t>improve by GD steps</a:t>
                </a:r>
              </a:p>
            </p:txBody>
          </p:sp>
        </mc:Choice>
        <mc:Fallback xmlns="">
          <p:sp>
            <p:nvSpPr>
              <p:cNvPr id="31" name="TextBox 30">
                <a:extLst>
                  <a:ext uri="{FF2B5EF4-FFF2-40B4-BE49-F238E27FC236}">
                    <a16:creationId xmlns:a16="http://schemas.microsoft.com/office/drawing/2014/main" id="{4CF2411A-EA22-994B-91BF-34ADFC7D4C37}"/>
                  </a:ext>
                </a:extLst>
              </p:cNvPr>
              <p:cNvSpPr txBox="1">
                <a:spLocks noRot="1" noChangeAspect="1" noMove="1" noResize="1" noEditPoints="1" noAdjustHandles="1" noChangeArrowheads="1" noChangeShapeType="1" noTextEdit="1"/>
              </p:cNvSpPr>
              <p:nvPr/>
            </p:nvSpPr>
            <p:spPr>
              <a:xfrm>
                <a:off x="736207" y="3411813"/>
                <a:ext cx="9245993" cy="1223412"/>
              </a:xfrm>
              <a:prstGeom prst="rect">
                <a:avLst/>
              </a:prstGeom>
              <a:blipFill>
                <a:blip r:embed="rId3"/>
                <a:stretch>
                  <a:fillRect l="-2058" t="-5155" r="-960" b="-18557"/>
                </a:stretch>
              </a:blipFill>
            </p:spPr>
            <p:txBody>
              <a:bodyPr/>
              <a:lstStyle/>
              <a:p>
                <a:r>
                  <a:rPr lang="en-GB">
                    <a:noFill/>
                  </a:rPr>
                  <a:t> </a:t>
                </a:r>
              </a:p>
            </p:txBody>
          </p:sp>
        </mc:Fallback>
      </mc:AlternateContent>
      <p:pic>
        <p:nvPicPr>
          <p:cNvPr id="33" name="Picture 32" descr="Text&#10;&#10;Description automatically generated">
            <a:extLst>
              <a:ext uri="{FF2B5EF4-FFF2-40B4-BE49-F238E27FC236}">
                <a16:creationId xmlns:a16="http://schemas.microsoft.com/office/drawing/2014/main" id="{E2DEE1C0-B396-ED4A-8E39-B5B68090F2F3}"/>
              </a:ext>
            </a:extLst>
          </p:cNvPr>
          <p:cNvPicPr>
            <a:picLocks noChangeAspect="1"/>
          </p:cNvPicPr>
          <p:nvPr/>
        </p:nvPicPr>
        <p:blipFill>
          <a:blip r:embed="rId4"/>
          <a:stretch>
            <a:fillRect/>
          </a:stretch>
        </p:blipFill>
        <p:spPr>
          <a:xfrm>
            <a:off x="2539803" y="4635225"/>
            <a:ext cx="6517328" cy="1144936"/>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AD25944-D3BC-314A-894E-A61AA4F45C37}"/>
                  </a:ext>
                </a:extLst>
              </p:cNvPr>
              <p:cNvSpPr txBox="1"/>
              <p:nvPr/>
            </p:nvSpPr>
            <p:spPr>
              <a:xfrm>
                <a:off x="736207" y="5846544"/>
                <a:ext cx="6584238" cy="646331"/>
              </a:xfrm>
              <a:prstGeom prst="rect">
                <a:avLst/>
              </a:prstGeom>
              <a:noFill/>
            </p:spPr>
            <p:txBody>
              <a:bodyPr wrap="none" rtlCol="0">
                <a:spAutoFit/>
              </a:bodyPr>
              <a:lstStyle/>
              <a:p>
                <a:r>
                  <a:rPr lang="en-GB" sz="3600" dirty="0"/>
                  <a:t>with step-size or “learning rate” </a:t>
                </a:r>
                <a14:m>
                  <m:oMath xmlns:m="http://schemas.openxmlformats.org/officeDocument/2006/math">
                    <m:r>
                      <a:rPr lang="en-GB" sz="3600" i="1" smtClean="0">
                        <a:latin typeface="Cambria Math" panose="02040503050406030204" pitchFamily="18" charset="0"/>
                        <a:ea typeface="Cambria Math" panose="02040503050406030204" pitchFamily="18" charset="0"/>
                      </a:rPr>
                      <m:t>𝛼</m:t>
                    </m:r>
                  </m:oMath>
                </a14:m>
                <a:r>
                  <a:rPr lang="en-GB" sz="3600" dirty="0"/>
                  <a:t> </a:t>
                </a:r>
              </a:p>
            </p:txBody>
          </p:sp>
        </mc:Choice>
        <mc:Fallback xmlns="">
          <p:sp>
            <p:nvSpPr>
              <p:cNvPr id="34" name="TextBox 33">
                <a:extLst>
                  <a:ext uri="{FF2B5EF4-FFF2-40B4-BE49-F238E27FC236}">
                    <a16:creationId xmlns:a16="http://schemas.microsoft.com/office/drawing/2014/main" id="{BAD25944-D3BC-314A-894E-A61AA4F45C37}"/>
                  </a:ext>
                </a:extLst>
              </p:cNvPr>
              <p:cNvSpPr txBox="1">
                <a:spLocks noRot="1" noChangeAspect="1" noMove="1" noResize="1" noEditPoints="1" noAdjustHandles="1" noChangeArrowheads="1" noChangeShapeType="1" noTextEdit="1"/>
              </p:cNvSpPr>
              <p:nvPr/>
            </p:nvSpPr>
            <p:spPr>
              <a:xfrm>
                <a:off x="736207" y="5846544"/>
                <a:ext cx="6584238" cy="646331"/>
              </a:xfrm>
              <a:prstGeom prst="rect">
                <a:avLst/>
              </a:prstGeom>
              <a:blipFill>
                <a:blip r:embed="rId5"/>
                <a:stretch>
                  <a:fillRect l="-2890" t="-13462" b="-32692"/>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361032A-C225-C240-BC51-7AE27C639868}"/>
                  </a:ext>
                </a:extLst>
              </p14:cNvPr>
              <p14:cNvContentPartPr/>
              <p14:nvPr/>
            </p14:nvContentPartPr>
            <p14:xfrm>
              <a:off x="8020440" y="502200"/>
              <a:ext cx="2431440" cy="1171800"/>
            </p14:xfrm>
          </p:contentPart>
        </mc:Choice>
        <mc:Fallback>
          <p:pic>
            <p:nvPicPr>
              <p:cNvPr id="4" name="Ink 3">
                <a:extLst>
                  <a:ext uri="{FF2B5EF4-FFF2-40B4-BE49-F238E27FC236}">
                    <a16:creationId xmlns:a16="http://schemas.microsoft.com/office/drawing/2014/main" id="{E361032A-C225-C240-BC51-7AE27C639868}"/>
                  </a:ext>
                </a:extLst>
              </p:cNvPr>
              <p:cNvPicPr/>
              <p:nvPr/>
            </p:nvPicPr>
            <p:blipFill>
              <a:blip r:embed="rId7"/>
              <a:stretch>
                <a:fillRect/>
              </a:stretch>
            </p:blipFill>
            <p:spPr>
              <a:xfrm>
                <a:off x="8011080" y="492840"/>
                <a:ext cx="2450160" cy="1190520"/>
              </a:xfrm>
              <a:prstGeom prst="rect">
                <a:avLst/>
              </a:prstGeom>
            </p:spPr>
          </p:pic>
        </mc:Fallback>
      </mc:AlternateContent>
    </p:spTree>
    <p:extLst>
      <p:ext uri="{BB962C8B-B14F-4D97-AF65-F5344CB8AC3E}">
        <p14:creationId xmlns:p14="http://schemas.microsoft.com/office/powerpoint/2010/main" val="2413782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 Step</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24</a:t>
            </a:fld>
            <a:endParaRPr lang="en-US" dirty="0"/>
          </a:p>
        </p:txBody>
      </p:sp>
      <p:pic>
        <p:nvPicPr>
          <p:cNvPr id="30" name="Picture 29" descr="Chart&#10;&#10;Description automatically generated">
            <a:extLst>
              <a:ext uri="{FF2B5EF4-FFF2-40B4-BE49-F238E27FC236}">
                <a16:creationId xmlns:a16="http://schemas.microsoft.com/office/drawing/2014/main" id="{1AFBCBAE-7749-1B42-8479-1069195C4EC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49525" y="2499938"/>
            <a:ext cx="7081283" cy="4221537"/>
          </a:xfrm>
          <a:prstGeom prst="rect">
            <a:avLst/>
          </a:prstGeom>
        </p:spPr>
      </p:pic>
      <p:pic>
        <p:nvPicPr>
          <p:cNvPr id="6" name="Picture 5" descr="Text&#10;&#10;Description automatically generated">
            <a:extLst>
              <a:ext uri="{FF2B5EF4-FFF2-40B4-BE49-F238E27FC236}">
                <a16:creationId xmlns:a16="http://schemas.microsoft.com/office/drawing/2014/main" id="{8F676BFA-91E2-CB45-BA6F-32071A840208}"/>
              </a:ext>
            </a:extLst>
          </p:cNvPr>
          <p:cNvPicPr>
            <a:picLocks noChangeAspect="1"/>
          </p:cNvPicPr>
          <p:nvPr/>
        </p:nvPicPr>
        <p:blipFill>
          <a:blip r:embed="rId3"/>
          <a:stretch>
            <a:fillRect/>
          </a:stretch>
        </p:blipFill>
        <p:spPr>
          <a:xfrm>
            <a:off x="1029980" y="1522845"/>
            <a:ext cx="6517328" cy="114493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2C8712D-A02B-CB42-9F7B-02CC3C9ACC03}"/>
                  </a:ext>
                </a:extLst>
              </p14:cNvPr>
              <p14:cNvContentPartPr/>
              <p14:nvPr/>
            </p14:nvContentPartPr>
            <p14:xfrm>
              <a:off x="1230480" y="219960"/>
              <a:ext cx="7181280" cy="3261600"/>
            </p14:xfrm>
          </p:contentPart>
        </mc:Choice>
        <mc:Fallback>
          <p:pic>
            <p:nvPicPr>
              <p:cNvPr id="4" name="Ink 3">
                <a:extLst>
                  <a:ext uri="{FF2B5EF4-FFF2-40B4-BE49-F238E27FC236}">
                    <a16:creationId xmlns:a16="http://schemas.microsoft.com/office/drawing/2014/main" id="{42C8712D-A02B-CB42-9F7B-02CC3C9ACC03}"/>
                  </a:ext>
                </a:extLst>
              </p:cNvPr>
              <p:cNvPicPr/>
              <p:nvPr/>
            </p:nvPicPr>
            <p:blipFill>
              <a:blip r:embed="rId5"/>
              <a:stretch>
                <a:fillRect/>
              </a:stretch>
            </p:blipFill>
            <p:spPr>
              <a:xfrm>
                <a:off x="1221120" y="210600"/>
                <a:ext cx="7200000" cy="3280320"/>
              </a:xfrm>
              <a:prstGeom prst="rect">
                <a:avLst/>
              </a:prstGeom>
            </p:spPr>
          </p:pic>
        </mc:Fallback>
      </mc:AlternateContent>
    </p:spTree>
    <p:extLst>
      <p:ext uri="{BB962C8B-B14F-4D97-AF65-F5344CB8AC3E}">
        <p14:creationId xmlns:p14="http://schemas.microsoft.com/office/powerpoint/2010/main" val="137340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Effect of Learning-Rate.</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25</a:t>
            </a:fld>
            <a:endParaRPr lang="en-US" dirty="0"/>
          </a:p>
        </p:txBody>
      </p:sp>
      <p:pic>
        <p:nvPicPr>
          <p:cNvPr id="5" name="Picture 4" descr="Text&#10;&#10;Description automatically generated">
            <a:extLst>
              <a:ext uri="{FF2B5EF4-FFF2-40B4-BE49-F238E27FC236}">
                <a16:creationId xmlns:a16="http://schemas.microsoft.com/office/drawing/2014/main" id="{807C6E0A-3A36-7A4F-96EC-D2D40EE4F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676" y="2221688"/>
            <a:ext cx="4462891" cy="2414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06465E-A348-5A4A-8158-529F80A75957}"/>
                  </a:ext>
                </a:extLst>
              </p:cNvPr>
              <p:cNvSpPr txBox="1"/>
              <p:nvPr/>
            </p:nvSpPr>
            <p:spPr>
              <a:xfrm>
                <a:off x="280000" y="5032910"/>
                <a:ext cx="6013698"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small: GD steps make </a:t>
                </a:r>
              </a:p>
              <a:p>
                <a:r>
                  <a:rPr lang="en-GB" sz="4000" dirty="0"/>
                  <a:t>only very little progress!</a:t>
                </a:r>
              </a:p>
            </p:txBody>
          </p:sp>
        </mc:Choice>
        <mc:Fallback xmlns="">
          <p:sp>
            <p:nvSpPr>
              <p:cNvPr id="7" name="TextBox 6">
                <a:extLst>
                  <a:ext uri="{FF2B5EF4-FFF2-40B4-BE49-F238E27FC236}">
                    <a16:creationId xmlns:a16="http://schemas.microsoft.com/office/drawing/2014/main" id="{4406465E-A348-5A4A-8158-529F80A75957}"/>
                  </a:ext>
                </a:extLst>
              </p:cNvPr>
              <p:cNvSpPr txBox="1">
                <a:spLocks noRot="1" noChangeAspect="1" noMove="1" noResize="1" noEditPoints="1" noAdjustHandles="1" noChangeArrowheads="1" noChangeShapeType="1" noTextEdit="1"/>
              </p:cNvSpPr>
              <p:nvPr/>
            </p:nvSpPr>
            <p:spPr>
              <a:xfrm>
                <a:off x="280000" y="5032910"/>
                <a:ext cx="6013698" cy="1323439"/>
              </a:xfrm>
              <a:prstGeom prst="rect">
                <a:avLst/>
              </a:prstGeom>
              <a:blipFill>
                <a:blip r:embed="rId3"/>
                <a:stretch>
                  <a:fillRect l="-3797" t="-7619" r="-2110" b="-19048"/>
                </a:stretch>
              </a:blipFill>
            </p:spPr>
            <p:txBody>
              <a:bodyPr/>
              <a:lstStyle/>
              <a:p>
                <a:r>
                  <a:rPr lang="en-GB">
                    <a:noFill/>
                  </a:rPr>
                  <a:t> </a:t>
                </a:r>
              </a:p>
            </p:txBody>
          </p:sp>
        </mc:Fallback>
      </mc:AlternateContent>
      <p:pic>
        <p:nvPicPr>
          <p:cNvPr id="9" name="Picture 8" descr="A picture containing diagram&#10;&#10;Description automatically generated">
            <a:extLst>
              <a:ext uri="{FF2B5EF4-FFF2-40B4-BE49-F238E27FC236}">
                <a16:creationId xmlns:a16="http://schemas.microsoft.com/office/drawing/2014/main" id="{162E6A80-A85C-164E-A31F-A95B8B268D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73707" y="2221688"/>
            <a:ext cx="4846373" cy="241462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20774F-4BE6-5841-8035-DCDBEB7CBB7C}"/>
                  </a:ext>
                </a:extLst>
              </p:cNvPr>
              <p:cNvSpPr txBox="1"/>
              <p:nvPr/>
            </p:nvSpPr>
            <p:spPr>
              <a:xfrm>
                <a:off x="6673707" y="5032910"/>
                <a:ext cx="5013617"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large: GD steps </a:t>
                </a:r>
              </a:p>
              <a:p>
                <a:r>
                  <a:rPr lang="en-GB" sz="4000" dirty="0"/>
                  <a:t>depart from optimum! </a:t>
                </a:r>
              </a:p>
            </p:txBody>
          </p:sp>
        </mc:Choice>
        <mc:Fallback xmlns="">
          <p:sp>
            <p:nvSpPr>
              <p:cNvPr id="11" name="TextBox 10">
                <a:extLst>
                  <a:ext uri="{FF2B5EF4-FFF2-40B4-BE49-F238E27FC236}">
                    <a16:creationId xmlns:a16="http://schemas.microsoft.com/office/drawing/2014/main" id="{3B20774F-4BE6-5841-8035-DCDBEB7CBB7C}"/>
                  </a:ext>
                </a:extLst>
              </p:cNvPr>
              <p:cNvSpPr txBox="1">
                <a:spLocks noRot="1" noChangeAspect="1" noMove="1" noResize="1" noEditPoints="1" noAdjustHandles="1" noChangeArrowheads="1" noChangeShapeType="1" noTextEdit="1"/>
              </p:cNvSpPr>
              <p:nvPr/>
            </p:nvSpPr>
            <p:spPr>
              <a:xfrm>
                <a:off x="6673707" y="5032910"/>
                <a:ext cx="5013617" cy="1323439"/>
              </a:xfrm>
              <a:prstGeom prst="rect">
                <a:avLst/>
              </a:prstGeom>
              <a:blipFill>
                <a:blip r:embed="rId5"/>
                <a:stretch>
                  <a:fillRect l="-4293" t="-7619" r="-3283" b="-19048"/>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B12CE6D6-0A7C-6242-9F4F-6B026348DB08}"/>
                  </a:ext>
                </a:extLst>
              </p14:cNvPr>
              <p14:cNvContentPartPr/>
              <p14:nvPr/>
            </p14:nvContentPartPr>
            <p14:xfrm>
              <a:off x="7670880" y="1681200"/>
              <a:ext cx="2709720" cy="1667160"/>
            </p14:xfrm>
          </p:contentPart>
        </mc:Choice>
        <mc:Fallback>
          <p:pic>
            <p:nvPicPr>
              <p:cNvPr id="4" name="Ink 3">
                <a:extLst>
                  <a:ext uri="{FF2B5EF4-FFF2-40B4-BE49-F238E27FC236}">
                    <a16:creationId xmlns:a16="http://schemas.microsoft.com/office/drawing/2014/main" id="{B12CE6D6-0A7C-6242-9F4F-6B026348DB08}"/>
                  </a:ext>
                </a:extLst>
              </p:cNvPr>
              <p:cNvPicPr/>
              <p:nvPr/>
            </p:nvPicPr>
            <p:blipFill>
              <a:blip r:embed="rId7"/>
              <a:stretch>
                <a:fillRect/>
              </a:stretch>
            </p:blipFill>
            <p:spPr>
              <a:xfrm>
                <a:off x="7661520" y="1671840"/>
                <a:ext cx="2728440" cy="1685880"/>
              </a:xfrm>
              <a:prstGeom prst="rect">
                <a:avLst/>
              </a:prstGeom>
            </p:spPr>
          </p:pic>
        </mc:Fallback>
      </mc:AlternateContent>
    </p:spTree>
    <p:extLst>
      <p:ext uri="{BB962C8B-B14F-4D97-AF65-F5344CB8AC3E}">
        <p14:creationId xmlns:p14="http://schemas.microsoft.com/office/powerpoint/2010/main" val="1621163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A Sufficient Condition.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26</a:t>
            </a:fld>
            <a:endParaRPr lang="en-US" dirty="0"/>
          </a:p>
        </p:txBody>
      </p:sp>
      <p:pic>
        <p:nvPicPr>
          <p:cNvPr id="8" name="Picture 7" descr="Text&#10;&#10;Description automatically generated with medium confidence">
            <a:extLst>
              <a:ext uri="{FF2B5EF4-FFF2-40B4-BE49-F238E27FC236}">
                <a16:creationId xmlns:a16="http://schemas.microsoft.com/office/drawing/2014/main" id="{0F1FFFD5-B195-D048-9D64-CAAC03D8A969}"/>
              </a:ext>
            </a:extLst>
          </p:cNvPr>
          <p:cNvPicPr>
            <a:picLocks noChangeAspect="1"/>
          </p:cNvPicPr>
          <p:nvPr/>
        </p:nvPicPr>
        <p:blipFill>
          <a:blip r:embed="rId2"/>
          <a:stretch>
            <a:fillRect/>
          </a:stretch>
        </p:blipFill>
        <p:spPr>
          <a:xfrm>
            <a:off x="2324881" y="2957309"/>
            <a:ext cx="7657319" cy="106620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FE81C3-12AA-0A4A-AB5E-56FC023189FB}"/>
                  </a:ext>
                </a:extLst>
              </p:cNvPr>
              <p:cNvSpPr txBox="1"/>
              <p:nvPr/>
            </p:nvSpPr>
            <p:spPr>
              <a:xfrm>
                <a:off x="518336" y="1919244"/>
                <a:ext cx="7848495" cy="646331"/>
              </a:xfrm>
              <a:prstGeom prst="rect">
                <a:avLst/>
              </a:prstGeom>
              <a:noFill/>
            </p:spPr>
            <p:txBody>
              <a:bodyPr wrap="none" rtlCol="0">
                <a:spAutoFit/>
              </a:bodyPr>
              <a:lstStyle/>
              <a:p>
                <a:r>
                  <a:rPr lang="en-GB" sz="3600" dirty="0"/>
                  <a:t>assume objective function is “</a:t>
                </a:r>
                <a14:m>
                  <m:oMath xmlns:m="http://schemas.openxmlformats.org/officeDocument/2006/math">
                    <m:r>
                      <a:rPr lang="en-GB" sz="3600" i="1" smtClean="0">
                        <a:latin typeface="Cambria Math" panose="02040503050406030204" pitchFamily="18" charset="0"/>
                        <a:ea typeface="Cambria Math" panose="02040503050406030204" pitchFamily="18" charset="0"/>
                      </a:rPr>
                      <m:t>𝛽</m:t>
                    </m:r>
                  </m:oMath>
                </a14:m>
                <a:r>
                  <a:rPr lang="en-GB" sz="3600" dirty="0"/>
                  <a:t>-smooth”</a:t>
                </a:r>
              </a:p>
            </p:txBody>
          </p:sp>
        </mc:Choice>
        <mc:Fallback xmlns="">
          <p:sp>
            <p:nvSpPr>
              <p:cNvPr id="10" name="TextBox 9">
                <a:extLst>
                  <a:ext uri="{FF2B5EF4-FFF2-40B4-BE49-F238E27FC236}">
                    <a16:creationId xmlns:a16="http://schemas.microsoft.com/office/drawing/2014/main" id="{8BFE81C3-12AA-0A4A-AB5E-56FC023189FB}"/>
                  </a:ext>
                </a:extLst>
              </p:cNvPr>
              <p:cNvSpPr txBox="1">
                <a:spLocks noRot="1" noChangeAspect="1" noMove="1" noResize="1" noEditPoints="1" noAdjustHandles="1" noChangeArrowheads="1" noChangeShapeType="1" noTextEdit="1"/>
              </p:cNvSpPr>
              <p:nvPr/>
            </p:nvSpPr>
            <p:spPr>
              <a:xfrm>
                <a:off x="518336" y="1919244"/>
                <a:ext cx="7848495" cy="646331"/>
              </a:xfrm>
              <a:prstGeom prst="rect">
                <a:avLst/>
              </a:prstGeom>
              <a:blipFill>
                <a:blip r:embed="rId3"/>
                <a:stretch>
                  <a:fillRect l="-2258" t="-15385" r="-1290" b="-32692"/>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E48BA443-BED8-804B-AFE8-36F3C69662CC}"/>
              </a:ext>
            </a:extLst>
          </p:cNvPr>
          <p:cNvSpPr txBox="1"/>
          <p:nvPr/>
        </p:nvSpPr>
        <p:spPr>
          <a:xfrm>
            <a:off x="518336" y="4220437"/>
            <a:ext cx="7673896" cy="646331"/>
          </a:xfrm>
          <a:prstGeom prst="rect">
            <a:avLst/>
          </a:prstGeom>
          <a:noFill/>
        </p:spPr>
        <p:txBody>
          <a:bodyPr wrap="none" rtlCol="0">
            <a:spAutoFit/>
          </a:bodyPr>
          <a:lstStyle/>
          <a:p>
            <a:r>
              <a:rPr lang="en-GB" sz="3600" dirty="0"/>
              <a:t>GD converges when using learning rate </a:t>
            </a:r>
          </a:p>
        </p:txBody>
      </p:sp>
      <p:pic>
        <p:nvPicPr>
          <p:cNvPr id="14" name="Picture 13" descr="Diagram&#10;&#10;Description automatically generated with low confidence">
            <a:extLst>
              <a:ext uri="{FF2B5EF4-FFF2-40B4-BE49-F238E27FC236}">
                <a16:creationId xmlns:a16="http://schemas.microsoft.com/office/drawing/2014/main" id="{35222D19-4DAF-F049-A71D-0A0792E9FB22}"/>
              </a:ext>
            </a:extLst>
          </p:cNvPr>
          <p:cNvPicPr>
            <a:picLocks noChangeAspect="1"/>
          </p:cNvPicPr>
          <p:nvPr/>
        </p:nvPicPr>
        <p:blipFill>
          <a:blip r:embed="rId4"/>
          <a:stretch>
            <a:fillRect/>
          </a:stretch>
        </p:blipFill>
        <p:spPr>
          <a:xfrm>
            <a:off x="5014970" y="4783790"/>
            <a:ext cx="2277139" cy="894590"/>
          </a:xfrm>
          <a:prstGeom prst="rect">
            <a:avLst/>
          </a:prstGeom>
        </p:spPr>
      </p:pic>
      <p:sp>
        <p:nvSpPr>
          <p:cNvPr id="15" name="TextBox 14">
            <a:extLst>
              <a:ext uri="{FF2B5EF4-FFF2-40B4-BE49-F238E27FC236}">
                <a16:creationId xmlns:a16="http://schemas.microsoft.com/office/drawing/2014/main" id="{A626B53E-8F74-CB43-885D-D1319D16B200}"/>
              </a:ext>
            </a:extLst>
          </p:cNvPr>
          <p:cNvSpPr txBox="1"/>
          <p:nvPr/>
        </p:nvSpPr>
        <p:spPr>
          <a:xfrm>
            <a:off x="489098" y="6124353"/>
            <a:ext cx="9636036" cy="461665"/>
          </a:xfrm>
          <a:prstGeom prst="rect">
            <a:avLst/>
          </a:prstGeom>
          <a:noFill/>
        </p:spPr>
        <p:txBody>
          <a:bodyPr wrap="none" rtlCol="0">
            <a:spAutoFit/>
          </a:bodyPr>
          <a:lstStyle/>
          <a:p>
            <a:r>
              <a:rPr lang="en-GB" sz="2400" dirty="0"/>
              <a:t>proof: https://</a:t>
            </a:r>
            <a:r>
              <a:rPr lang="en-GB" sz="2400" dirty="0" err="1"/>
              <a:t>www.stat.cmu.edu</a:t>
            </a:r>
            <a:r>
              <a:rPr lang="en-GB" sz="2400" dirty="0"/>
              <a:t>/~</a:t>
            </a:r>
            <a:r>
              <a:rPr lang="en-GB" sz="2400" dirty="0" err="1"/>
              <a:t>ryantibs</a:t>
            </a:r>
            <a:r>
              <a:rPr lang="en-GB" sz="2400" dirty="0"/>
              <a:t>/convexopt-F13/scribes/lec6.pdf</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549FA92-6BDA-9C4F-8B5A-C46950824DE6}"/>
                  </a:ext>
                </a:extLst>
              </p14:cNvPr>
              <p14:cNvContentPartPr/>
              <p14:nvPr/>
            </p14:nvContentPartPr>
            <p14:xfrm>
              <a:off x="7244280" y="342720"/>
              <a:ext cx="4713480" cy="4988160"/>
            </p14:xfrm>
          </p:contentPart>
        </mc:Choice>
        <mc:Fallback>
          <p:pic>
            <p:nvPicPr>
              <p:cNvPr id="4" name="Ink 3">
                <a:extLst>
                  <a:ext uri="{FF2B5EF4-FFF2-40B4-BE49-F238E27FC236}">
                    <a16:creationId xmlns:a16="http://schemas.microsoft.com/office/drawing/2014/main" id="{3549FA92-6BDA-9C4F-8B5A-C46950824DE6}"/>
                  </a:ext>
                </a:extLst>
              </p:cNvPr>
              <p:cNvPicPr/>
              <p:nvPr/>
            </p:nvPicPr>
            <p:blipFill>
              <a:blip r:embed="rId6"/>
              <a:stretch>
                <a:fillRect/>
              </a:stretch>
            </p:blipFill>
            <p:spPr>
              <a:xfrm>
                <a:off x="7234920" y="333360"/>
                <a:ext cx="4732200" cy="5006880"/>
              </a:xfrm>
              <a:prstGeom prst="rect">
                <a:avLst/>
              </a:prstGeom>
            </p:spPr>
          </p:pic>
        </mc:Fallback>
      </mc:AlternateContent>
    </p:spTree>
    <p:extLst>
      <p:ext uri="{BB962C8B-B14F-4D97-AF65-F5344CB8AC3E}">
        <p14:creationId xmlns:p14="http://schemas.microsoft.com/office/powerpoint/2010/main" val="59512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Computing Gradient.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27</a:t>
            </a:fld>
            <a:endParaRPr lang="en-US" dirty="0"/>
          </a:p>
        </p:txBody>
      </p:sp>
      <p:sp>
        <p:nvSpPr>
          <p:cNvPr id="10" name="TextBox 9">
            <a:extLst>
              <a:ext uri="{FF2B5EF4-FFF2-40B4-BE49-F238E27FC236}">
                <a16:creationId xmlns:a16="http://schemas.microsoft.com/office/drawing/2014/main" id="{8BFE81C3-12AA-0A4A-AB5E-56FC023189FB}"/>
              </a:ext>
            </a:extLst>
          </p:cNvPr>
          <p:cNvSpPr txBox="1"/>
          <p:nvPr/>
        </p:nvSpPr>
        <p:spPr>
          <a:xfrm>
            <a:off x="518336" y="1791491"/>
            <a:ext cx="4511491" cy="646331"/>
          </a:xfrm>
          <a:prstGeom prst="rect">
            <a:avLst/>
          </a:prstGeom>
          <a:noFill/>
        </p:spPr>
        <p:txBody>
          <a:bodyPr wrap="none" rtlCol="0">
            <a:spAutoFit/>
          </a:bodyPr>
          <a:lstStyle/>
          <a:p>
            <a:r>
              <a:rPr lang="en-GB" sz="3600" dirty="0"/>
              <a:t>to implement GD step  </a:t>
            </a:r>
          </a:p>
        </p:txBody>
      </p:sp>
      <p:pic>
        <p:nvPicPr>
          <p:cNvPr id="9" name="Picture 8" descr="Text&#10;&#10;Description automatically generated">
            <a:extLst>
              <a:ext uri="{FF2B5EF4-FFF2-40B4-BE49-F238E27FC236}">
                <a16:creationId xmlns:a16="http://schemas.microsoft.com/office/drawing/2014/main" id="{E1CE3EB9-F1F1-C74C-AB9F-285BCDB8015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64831" y="1791491"/>
            <a:ext cx="6517328" cy="702462"/>
          </a:xfrm>
          <a:prstGeom prst="rect">
            <a:avLst/>
          </a:prstGeom>
        </p:spPr>
      </p:pic>
      <p:sp>
        <p:nvSpPr>
          <p:cNvPr id="4" name="TextBox 3">
            <a:extLst>
              <a:ext uri="{FF2B5EF4-FFF2-40B4-BE49-F238E27FC236}">
                <a16:creationId xmlns:a16="http://schemas.microsoft.com/office/drawing/2014/main" id="{C49823F3-AFD0-4841-8394-1C3B2C74AF65}"/>
              </a:ext>
            </a:extLst>
          </p:cNvPr>
          <p:cNvSpPr txBox="1"/>
          <p:nvPr/>
        </p:nvSpPr>
        <p:spPr>
          <a:xfrm>
            <a:off x="533379" y="2782669"/>
            <a:ext cx="5821787" cy="646331"/>
          </a:xfrm>
          <a:prstGeom prst="rect">
            <a:avLst/>
          </a:prstGeom>
          <a:noFill/>
        </p:spPr>
        <p:txBody>
          <a:bodyPr wrap="none" rtlCol="0">
            <a:spAutoFit/>
          </a:bodyPr>
          <a:lstStyle/>
          <a:p>
            <a:r>
              <a:rPr lang="en-GB" sz="3600" dirty="0"/>
              <a:t>we need to compute gradient </a:t>
            </a:r>
          </a:p>
        </p:txBody>
      </p:sp>
      <p:pic>
        <p:nvPicPr>
          <p:cNvPr id="6" name="Picture 5" descr="Text&#10;&#10;Description automatically generated with medium confidence">
            <a:extLst>
              <a:ext uri="{FF2B5EF4-FFF2-40B4-BE49-F238E27FC236}">
                <a16:creationId xmlns:a16="http://schemas.microsoft.com/office/drawing/2014/main" id="{41C73C87-B229-164E-8D6D-2FB35DFC5E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63608" y="2668725"/>
            <a:ext cx="2246992" cy="837940"/>
          </a:xfrm>
          <a:prstGeom prst="rect">
            <a:avLst/>
          </a:prstGeom>
        </p:spPr>
      </p:pic>
      <p:sp>
        <p:nvSpPr>
          <p:cNvPr id="7" name="TextBox 6">
            <a:extLst>
              <a:ext uri="{FF2B5EF4-FFF2-40B4-BE49-F238E27FC236}">
                <a16:creationId xmlns:a16="http://schemas.microsoft.com/office/drawing/2014/main" id="{BF039677-6BF2-8B43-BC20-B22D8198907A}"/>
              </a:ext>
            </a:extLst>
          </p:cNvPr>
          <p:cNvSpPr txBox="1"/>
          <p:nvPr/>
        </p:nvSpPr>
        <p:spPr>
          <a:xfrm>
            <a:off x="518336" y="3773847"/>
            <a:ext cx="772904" cy="646331"/>
          </a:xfrm>
          <a:prstGeom prst="rect">
            <a:avLst/>
          </a:prstGeom>
          <a:noFill/>
        </p:spPr>
        <p:txBody>
          <a:bodyPr wrap="none" rtlCol="0">
            <a:spAutoFit/>
          </a:bodyPr>
          <a:lstStyle/>
          <a:p>
            <a:r>
              <a:rPr lang="en-GB" sz="3600" dirty="0"/>
              <a:t>for</a:t>
            </a:r>
            <a:r>
              <a:rPr lang="en-GB" dirty="0"/>
              <a:t> </a:t>
            </a:r>
          </a:p>
        </p:txBody>
      </p:sp>
      <p:pic>
        <p:nvPicPr>
          <p:cNvPr id="13" name="Picture 12" descr="Text&#10;&#10;Description automatically generated with low confidence">
            <a:extLst>
              <a:ext uri="{FF2B5EF4-FFF2-40B4-BE49-F238E27FC236}">
                <a16:creationId xmlns:a16="http://schemas.microsoft.com/office/drawing/2014/main" id="{40F0A32F-FB94-EA41-AD73-D128D595C13D}"/>
              </a:ext>
            </a:extLst>
          </p:cNvPr>
          <p:cNvPicPr>
            <a:picLocks noChangeAspect="1"/>
          </p:cNvPicPr>
          <p:nvPr/>
        </p:nvPicPr>
        <p:blipFill>
          <a:blip r:embed="rId4"/>
          <a:stretch>
            <a:fillRect/>
          </a:stretch>
        </p:blipFill>
        <p:spPr>
          <a:xfrm>
            <a:off x="1347459" y="3623313"/>
            <a:ext cx="5601319" cy="930183"/>
          </a:xfrm>
          <a:prstGeom prst="rect">
            <a:avLst/>
          </a:prstGeom>
        </p:spPr>
      </p:pic>
      <p:sp>
        <p:nvSpPr>
          <p:cNvPr id="15" name="TextBox 14">
            <a:extLst>
              <a:ext uri="{FF2B5EF4-FFF2-40B4-BE49-F238E27FC236}">
                <a16:creationId xmlns:a16="http://schemas.microsoft.com/office/drawing/2014/main" id="{B4F19D0B-2951-C84F-82AD-6F2BC9478BAF}"/>
              </a:ext>
            </a:extLst>
          </p:cNvPr>
          <p:cNvSpPr txBox="1"/>
          <p:nvPr/>
        </p:nvSpPr>
        <p:spPr>
          <a:xfrm>
            <a:off x="7203960" y="3774077"/>
            <a:ext cx="2149435" cy="646331"/>
          </a:xfrm>
          <a:prstGeom prst="rect">
            <a:avLst/>
          </a:prstGeom>
          <a:noFill/>
        </p:spPr>
        <p:txBody>
          <a:bodyPr wrap="none" rtlCol="0">
            <a:spAutoFit/>
          </a:bodyPr>
          <a:lstStyle/>
          <a:p>
            <a:r>
              <a:rPr lang="en-GB" sz="3600" dirty="0"/>
              <a:t>we obtain </a:t>
            </a:r>
          </a:p>
        </p:txBody>
      </p:sp>
      <p:pic>
        <p:nvPicPr>
          <p:cNvPr id="17" name="Picture 16">
            <a:extLst>
              <a:ext uri="{FF2B5EF4-FFF2-40B4-BE49-F238E27FC236}">
                <a16:creationId xmlns:a16="http://schemas.microsoft.com/office/drawing/2014/main" id="{B954A745-6BA6-F747-AE8B-1F4C2CFDF07B}"/>
              </a:ext>
            </a:extLst>
          </p:cNvPr>
          <p:cNvPicPr>
            <a:picLocks noChangeAspect="1"/>
          </p:cNvPicPr>
          <p:nvPr/>
        </p:nvPicPr>
        <p:blipFill>
          <a:blip r:embed="rId5"/>
          <a:stretch>
            <a:fillRect/>
          </a:stretch>
        </p:blipFill>
        <p:spPr>
          <a:xfrm>
            <a:off x="2207178" y="4553496"/>
            <a:ext cx="6736780" cy="930183"/>
          </a:xfrm>
          <a:prstGeom prst="rect">
            <a:avLst/>
          </a:prstGeom>
        </p:spPr>
      </p:pic>
      <p:sp>
        <p:nvSpPr>
          <p:cNvPr id="18" name="TextBox 17">
            <a:extLst>
              <a:ext uri="{FF2B5EF4-FFF2-40B4-BE49-F238E27FC236}">
                <a16:creationId xmlns:a16="http://schemas.microsoft.com/office/drawing/2014/main" id="{8B843B7A-95DA-D84F-9330-0ADC01A48D60}"/>
              </a:ext>
            </a:extLst>
          </p:cNvPr>
          <p:cNvSpPr txBox="1"/>
          <p:nvPr/>
        </p:nvSpPr>
        <p:spPr>
          <a:xfrm>
            <a:off x="145282" y="5833620"/>
            <a:ext cx="11208518" cy="523220"/>
          </a:xfrm>
          <a:prstGeom prst="rect">
            <a:avLst/>
          </a:prstGeom>
          <a:noFill/>
        </p:spPr>
        <p:txBody>
          <a:bodyPr wrap="none" rtlCol="0">
            <a:spAutoFit/>
          </a:bodyPr>
          <a:lstStyle/>
          <a:p>
            <a:r>
              <a:rPr lang="en-GB" sz="2800" dirty="0"/>
              <a:t>see A.4 of S. Boyd and L. </a:t>
            </a:r>
            <a:r>
              <a:rPr lang="en-GB" sz="2800" dirty="0" err="1"/>
              <a:t>Vandenberghe</a:t>
            </a:r>
            <a:r>
              <a:rPr lang="en-GB" sz="2800" dirty="0"/>
              <a:t>, "Convex Optimization", CUP, 2004  </a:t>
            </a:r>
          </a:p>
        </p:txBody>
      </p:sp>
    </p:spTree>
    <p:extLst>
      <p:ext uri="{BB962C8B-B14F-4D97-AF65-F5344CB8AC3E}">
        <p14:creationId xmlns:p14="http://schemas.microsoft.com/office/powerpoint/2010/main" val="1408792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GD for Linear Regression.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28</a:t>
            </a:fld>
            <a:endParaRPr lang="en-US" dirty="0"/>
          </a:p>
        </p:txBody>
      </p:sp>
      <p:pic>
        <p:nvPicPr>
          <p:cNvPr id="8" name="Picture 7" descr="Text&#10;&#10;Description automatically generated">
            <a:extLst>
              <a:ext uri="{FF2B5EF4-FFF2-40B4-BE49-F238E27FC236}">
                <a16:creationId xmlns:a16="http://schemas.microsoft.com/office/drawing/2014/main" id="{0698640D-0A44-0141-A1C7-7A853D9296D3}"/>
              </a:ext>
            </a:extLst>
          </p:cNvPr>
          <p:cNvPicPr>
            <a:picLocks noChangeAspect="1"/>
          </p:cNvPicPr>
          <p:nvPr/>
        </p:nvPicPr>
        <p:blipFill>
          <a:blip r:embed="rId2"/>
          <a:stretch>
            <a:fillRect/>
          </a:stretch>
        </p:blipFill>
        <p:spPr>
          <a:xfrm>
            <a:off x="518336" y="1397867"/>
            <a:ext cx="9752349" cy="132556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932386-4615-0A4F-840E-4754292E56C4}"/>
                  </a:ext>
                </a:extLst>
              </p:cNvPr>
              <p:cNvSpPr txBox="1"/>
              <p:nvPr/>
            </p:nvSpPr>
            <p:spPr>
              <a:xfrm>
                <a:off x="281139" y="3310337"/>
                <a:ext cx="11629722" cy="3182538"/>
              </a:xfrm>
              <a:prstGeom prst="rect">
                <a:avLst/>
              </a:prstGeom>
              <a:noFill/>
            </p:spPr>
            <p:txBody>
              <a:bodyPr wrap="none" rtlCol="0">
                <a:spAutoFit/>
              </a:bodyPr>
              <a:lstStyle/>
              <a:p>
                <a:r>
                  <a:rPr lang="en-GB" sz="3600" dirty="0"/>
                  <a:t>When to stop ?</a:t>
                </a:r>
              </a:p>
              <a:p>
                <a:pPr marL="457200" indent="-457200">
                  <a:lnSpc>
                    <a:spcPct val="150000"/>
                  </a:lnSpc>
                  <a:buFont typeface="Arial" panose="020B0604020202020204" pitchFamily="34" charset="0"/>
                  <a:buChar char="•"/>
                </a:pPr>
                <a:r>
                  <a:rPr lang="en-GB" sz="3600" dirty="0"/>
                  <a:t>nr. of steps required to ensure sub-optimality (”theory”)</a:t>
                </a:r>
              </a:p>
              <a:p>
                <a:pPr marL="457200" indent="-457200">
                  <a:lnSpc>
                    <a:spcPct val="150000"/>
                  </a:lnSpc>
                  <a:buFont typeface="Arial" panose="020B0604020202020204" pitchFamily="34" charset="0"/>
                  <a:buChar char="•"/>
                </a:pPr>
                <a:r>
                  <a:rPr lang="en-GB" sz="3600" dirty="0"/>
                  <a:t>check for sufficiently large decrease </a:t>
                </a:r>
                <a14:m>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sSup>
                          <m:sSupPr>
                            <m:ctrlPr>
                              <a:rPr lang="de-DE" sz="3600" b="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+1)</m:t>
                            </m:r>
                          </m:sup>
                        </m:sSup>
                      </m:e>
                    </m:d>
                  </m:oMath>
                </a14:m>
                <a:r>
                  <a:rPr lang="en-GB" sz="3600" dirty="0"/>
                  <a:t> -</a:t>
                </a:r>
                <a:r>
                  <a:rPr lang="de-DE" sz="3600" dirty="0"/>
                  <a:t> </a:t>
                </a:r>
                <a14:m>
                  <m:oMath xmlns:m="http://schemas.openxmlformats.org/officeDocument/2006/math">
                    <m:r>
                      <a:rPr lang="de-DE" sz="3600" i="1">
                        <a:latin typeface="Cambria Math" panose="02040503050406030204" pitchFamily="18" charset="0"/>
                      </a:rPr>
                      <m:t>𝑓</m:t>
                    </m:r>
                    <m:d>
                      <m:dPr>
                        <m:ctrlPr>
                          <a:rPr lang="de-DE" sz="3600" i="1">
                            <a:latin typeface="Cambria Math" panose="02040503050406030204" pitchFamily="18" charset="0"/>
                          </a:rPr>
                        </m:ctrlPr>
                      </m:dPr>
                      <m:e>
                        <m:sSup>
                          <m:sSupPr>
                            <m:ctrlPr>
                              <a:rPr lang="de-DE" sz="3600" i="1">
                                <a:latin typeface="Cambria Math" panose="02040503050406030204" pitchFamily="18" charset="0"/>
                              </a:rPr>
                            </m:ctrlPr>
                          </m:sSupPr>
                          <m:e>
                            <m:r>
                              <a:rPr lang="de-DE" sz="3600" b="1" i="1">
                                <a:latin typeface="Cambria Math" panose="02040503050406030204" pitchFamily="18" charset="0"/>
                              </a:rPr>
                              <m:t>𝒘</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e>
                    </m:d>
                  </m:oMath>
                </a14:m>
                <a:endParaRPr lang="en-GB" sz="3600" dirty="0"/>
              </a:p>
              <a:p>
                <a:pPr marL="457200" indent="-457200">
                  <a:lnSpc>
                    <a:spcPct val="150000"/>
                  </a:lnSpc>
                  <a:buFont typeface="Arial" panose="020B0604020202020204" pitchFamily="34" charset="0"/>
                  <a:buChar char="•"/>
                </a:pPr>
                <a:r>
                  <a:rPr lang="en-GB" sz="3600" dirty="0"/>
                  <a:t>try </a:t>
                </a:r>
                <a14:m>
                  <m:oMath xmlns:m="http://schemas.openxmlformats.org/officeDocument/2006/math">
                    <m:r>
                      <a:rPr lang="de-DE" sz="3600" b="0" i="1" smtClean="0">
                        <a:latin typeface="Cambria Math" panose="02040503050406030204" pitchFamily="18" charset="0"/>
                      </a:rPr>
                      <m:t>h</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𝑥</m:t>
                        </m:r>
                      </m:e>
                    </m:d>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m:t>
                        </m:r>
                      </m:sup>
                    </m:sSup>
                    <m:r>
                      <a:rPr lang="de-DE" sz="3600" b="0" i="1" smtClean="0">
                        <a:latin typeface="Cambria Math" panose="02040503050406030204" pitchFamily="18" charset="0"/>
                      </a:rPr>
                      <m:t>𝑥</m:t>
                    </m:r>
                  </m:oMath>
                </a14:m>
                <a:r>
                  <a:rPr lang="en-GB" sz="3600" dirty="0"/>
                  <a:t> on validation set (“early stopping”) </a:t>
                </a:r>
              </a:p>
            </p:txBody>
          </p:sp>
        </mc:Choice>
        <mc:Fallback xmlns="">
          <p:sp>
            <p:nvSpPr>
              <p:cNvPr id="11" name="TextBox 10">
                <a:extLst>
                  <a:ext uri="{FF2B5EF4-FFF2-40B4-BE49-F238E27FC236}">
                    <a16:creationId xmlns:a16="http://schemas.microsoft.com/office/drawing/2014/main" id="{50932386-4615-0A4F-840E-4754292E56C4}"/>
                  </a:ext>
                </a:extLst>
              </p:cNvPr>
              <p:cNvSpPr txBox="1">
                <a:spLocks noRot="1" noChangeAspect="1" noMove="1" noResize="1" noEditPoints="1" noAdjustHandles="1" noChangeArrowheads="1" noChangeShapeType="1" noTextEdit="1"/>
              </p:cNvSpPr>
              <p:nvPr/>
            </p:nvSpPr>
            <p:spPr>
              <a:xfrm>
                <a:off x="281139" y="3310337"/>
                <a:ext cx="11629722" cy="3182538"/>
              </a:xfrm>
              <a:prstGeom prst="rect">
                <a:avLst/>
              </a:prstGeom>
              <a:blipFill>
                <a:blip r:embed="rId3"/>
                <a:stretch>
                  <a:fillRect l="-1638" t="-2778" b="-6349"/>
                </a:stretch>
              </a:blipFill>
            </p:spPr>
            <p:txBody>
              <a:bodyPr/>
              <a:lstStyle/>
              <a:p>
                <a:r>
                  <a:rPr lang="en-GB">
                    <a:noFill/>
                  </a:rPr>
                  <a:t> </a:t>
                </a:r>
              </a:p>
            </p:txBody>
          </p:sp>
        </mc:Fallback>
      </mc:AlternateContent>
      <p:pic>
        <p:nvPicPr>
          <p:cNvPr id="5" name="Picture 4" descr="Text&#10;&#10;Description automatically generated with medium confidence">
            <a:extLst>
              <a:ext uri="{FF2B5EF4-FFF2-40B4-BE49-F238E27FC236}">
                <a16:creationId xmlns:a16="http://schemas.microsoft.com/office/drawing/2014/main" id="{A0DAB3D3-0E32-C04E-906E-DA982DD36E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33800" y="2723429"/>
            <a:ext cx="7620000" cy="1155700"/>
          </a:xfrm>
          <a:prstGeom prst="rect">
            <a:avLst/>
          </a:prstGeom>
        </p:spPr>
      </p:pic>
    </p:spTree>
    <p:extLst>
      <p:ext uri="{BB962C8B-B14F-4D97-AF65-F5344CB8AC3E}">
        <p14:creationId xmlns:p14="http://schemas.microsoft.com/office/powerpoint/2010/main" val="2800945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136525"/>
            <a:ext cx="11673663" cy="1325563"/>
          </a:xfrm>
        </p:spPr>
        <p:txBody>
          <a:bodyPr>
            <a:noAutofit/>
          </a:bodyPr>
          <a:lstStyle/>
          <a:p>
            <a:r>
              <a:rPr lang="en-US" sz="7200" b="1" dirty="0"/>
              <a:t>GD in Action.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29</a:t>
            </a:fld>
            <a:endParaRPr lang="en-US" dirty="0"/>
          </a:p>
        </p:txBody>
      </p:sp>
      <p:pic>
        <p:nvPicPr>
          <p:cNvPr id="5" name="Picture 4" descr="Chart, scatter chart&#10;&#10;Description automatically generated">
            <a:extLst>
              <a:ext uri="{FF2B5EF4-FFF2-40B4-BE49-F238E27FC236}">
                <a16:creationId xmlns:a16="http://schemas.microsoft.com/office/drawing/2014/main" id="{C75E4EF4-F75F-E04A-AF93-FBFF1BF9A9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1975" y="1369550"/>
            <a:ext cx="8009559" cy="53519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E674577-B0BE-7141-B1D0-B65007E83866}"/>
                  </a:ext>
                </a:extLst>
              </p14:cNvPr>
              <p14:cNvContentPartPr/>
              <p14:nvPr/>
            </p14:nvContentPartPr>
            <p14:xfrm>
              <a:off x="5802480" y="1640160"/>
              <a:ext cx="5879880" cy="1470960"/>
            </p14:xfrm>
          </p:contentPart>
        </mc:Choice>
        <mc:Fallback>
          <p:pic>
            <p:nvPicPr>
              <p:cNvPr id="4" name="Ink 3">
                <a:extLst>
                  <a:ext uri="{FF2B5EF4-FFF2-40B4-BE49-F238E27FC236}">
                    <a16:creationId xmlns:a16="http://schemas.microsoft.com/office/drawing/2014/main" id="{8E674577-B0BE-7141-B1D0-B65007E83866}"/>
                  </a:ext>
                </a:extLst>
              </p:cNvPr>
              <p:cNvPicPr/>
              <p:nvPr/>
            </p:nvPicPr>
            <p:blipFill>
              <a:blip r:embed="rId4"/>
              <a:stretch>
                <a:fillRect/>
              </a:stretch>
            </p:blipFill>
            <p:spPr>
              <a:xfrm>
                <a:off x="5793120" y="1630800"/>
                <a:ext cx="5898600" cy="1489680"/>
              </a:xfrm>
              <a:prstGeom prst="rect">
                <a:avLst/>
              </a:prstGeom>
            </p:spPr>
          </p:pic>
        </mc:Fallback>
      </mc:AlternateContent>
    </p:spTree>
    <p:extLst>
      <p:ext uri="{BB962C8B-B14F-4D97-AF65-F5344CB8AC3E}">
        <p14:creationId xmlns:p14="http://schemas.microsoft.com/office/powerpoint/2010/main" val="388706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69850" y="501649"/>
            <a:ext cx="11633759" cy="933255"/>
          </a:xfrm>
        </p:spPr>
        <p:txBody>
          <a:bodyPr>
            <a:normAutofit/>
          </a:bodyPr>
          <a:lstStyle/>
          <a:p>
            <a:pPr>
              <a:lnSpc>
                <a:spcPct val="100000"/>
              </a:lnSpc>
            </a:pPr>
            <a:r>
              <a:rPr lang="en-US" dirty="0">
                <a:latin typeface="+mn-lt"/>
                <a:cs typeface="Arial" panose="020B0604020202020204" pitchFamily="34" charset="0"/>
              </a:rPr>
              <a:t>also offered as Aalto course (2 credits): </a:t>
            </a: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3</a:t>
            </a:fld>
            <a:endParaRPr lang="en-US" dirty="0"/>
          </a:p>
        </p:txBody>
      </p:sp>
      <p:sp>
        <p:nvSpPr>
          <p:cNvPr id="4" name="Rectangle 1">
            <a:extLst>
              <a:ext uri="{FF2B5EF4-FFF2-40B4-BE49-F238E27FC236}">
                <a16:creationId xmlns:a16="http://schemas.microsoft.com/office/drawing/2014/main" id="{8753F555-137D-C141-9D10-E5711A4D4D15}"/>
              </a:ext>
            </a:extLst>
          </p:cNvPr>
          <p:cNvSpPr>
            <a:spLocks noChangeArrowheads="1"/>
          </p:cNvSpPr>
          <p:nvPr/>
        </p:nvSpPr>
        <p:spPr bwMode="auto">
          <a:xfrm>
            <a:off x="69850" y="2321004"/>
            <a:ext cx="12192000"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AT" altLang="en-AT" sz="4000" dirty="0">
                <a:ea typeface="+mj-ea"/>
                <a:cs typeface="Arial" panose="020B0604020202020204" pitchFamily="34" charset="0"/>
                <a:hlinkClick r:id="rId2">
                  <a:extLst>
                    <a:ext uri="{A12FA001-AC4F-418D-AE19-62706E023703}">
                      <ahyp:hlinkClr xmlns:ahyp="http://schemas.microsoft.com/office/drawing/2018/hyperlinkcolor" val="tx"/>
                    </a:ext>
                  </a:extLst>
                </a:hlinkClick>
              </a:rPr>
              <a:t>CS-E407508 – </a:t>
            </a:r>
          </a:p>
          <a:p>
            <a:pPr eaLnBrk="0" fontAlgn="base" hangingPunct="0">
              <a:spcBef>
                <a:spcPct val="0"/>
              </a:spcBef>
              <a:spcAft>
                <a:spcPct val="0"/>
              </a:spcAft>
            </a:pPr>
            <a:r>
              <a:rPr lang="en-AT" altLang="en-AT" sz="4000" dirty="0">
                <a:ea typeface="+mj-ea"/>
                <a:cs typeface="Arial" panose="020B0604020202020204" pitchFamily="34" charset="0"/>
                <a:hlinkClick r:id="rId2">
                  <a:extLst>
                    <a:ext uri="{A12FA001-AC4F-418D-AE19-62706E023703}">
                      <ahyp:hlinkClr xmlns:ahyp="http://schemas.microsoft.com/office/drawing/2018/hyperlinkcolor" val="tx"/>
                    </a:ext>
                  </a:extLst>
                </a:hlinkClick>
              </a:rPr>
              <a:t>Special course in Machine learning and Data science: Networked Federated Learning</a:t>
            </a:r>
            <a:endParaRPr kumimoji="0" lang="en-AT" altLang="en-AT"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T" altLang="en-AT" sz="1800" b="0" i="0" u="none" strike="noStrike" cap="none" normalizeH="0" baseline="0" dirty="0">
              <a:ln>
                <a:noFill/>
              </a:ln>
              <a:solidFill>
                <a:schemeClr val="tx1"/>
              </a:solidFill>
              <a:effectLst/>
              <a:latin typeface="Arial" panose="020B0604020202020204" pitchFamily="34" charset="0"/>
            </a:endParaRPr>
          </a:p>
        </p:txBody>
      </p:sp>
      <p:sp>
        <p:nvSpPr>
          <p:cNvPr id="6" name="AutoShape 2" descr="Actions menu">
            <a:hlinkClick r:id="rId2"/>
            <a:extLst>
              <a:ext uri="{FF2B5EF4-FFF2-40B4-BE49-F238E27FC236}">
                <a16:creationId xmlns:a16="http://schemas.microsoft.com/office/drawing/2014/main" id="{BF306D2C-D3E9-1E4B-B8F7-6EDA462F9196}"/>
              </a:ext>
            </a:extLst>
          </p:cNvPr>
          <p:cNvSpPr>
            <a:spLocks noChangeAspect="1" noChangeArrowheads="1"/>
          </p:cNvSpPr>
          <p:nvPr/>
        </p:nvSpPr>
        <p:spPr bwMode="auto">
          <a:xfrm>
            <a:off x="69850"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extBox 7">
            <a:extLst>
              <a:ext uri="{FF2B5EF4-FFF2-40B4-BE49-F238E27FC236}">
                <a16:creationId xmlns:a16="http://schemas.microsoft.com/office/drawing/2014/main" id="{37A6DD35-E0CD-BA48-9F17-7C5BBE3D27B0}"/>
              </a:ext>
            </a:extLst>
          </p:cNvPr>
          <p:cNvSpPr txBox="1"/>
          <p:nvPr/>
        </p:nvSpPr>
        <p:spPr>
          <a:xfrm>
            <a:off x="222250" y="4884486"/>
            <a:ext cx="10564837" cy="1077218"/>
          </a:xfrm>
          <a:prstGeom prst="rect">
            <a:avLst/>
          </a:prstGeom>
          <a:noFill/>
        </p:spPr>
        <p:txBody>
          <a:bodyPr wrap="square" rtlCol="0">
            <a:spAutoFit/>
          </a:bodyPr>
          <a:lstStyle/>
          <a:p>
            <a:pPr marL="457200" indent="-457200">
              <a:buFont typeface="Arial" panose="020B0604020202020204" pitchFamily="34" charset="0"/>
              <a:buChar char="•"/>
            </a:pPr>
            <a:r>
              <a:rPr lang="en-GB" sz="3200" dirty="0"/>
              <a:t>grading based on Exercises. </a:t>
            </a:r>
          </a:p>
          <a:p>
            <a:pPr marL="457200" indent="-457200">
              <a:buFont typeface="Arial" panose="020B0604020202020204" pitchFamily="34" charset="0"/>
              <a:buChar char="•"/>
            </a:pPr>
            <a:r>
              <a:rPr lang="en-GB" sz="3200" dirty="0"/>
              <a:t>exam: discussion of exercises (in person or zoom). </a:t>
            </a:r>
          </a:p>
        </p:txBody>
      </p:sp>
      <p:pic>
        <p:nvPicPr>
          <p:cNvPr id="10" name="Picture 9" descr="Table&#10;&#10;Description automatically generated">
            <a:extLst>
              <a:ext uri="{FF2B5EF4-FFF2-40B4-BE49-F238E27FC236}">
                <a16:creationId xmlns:a16="http://schemas.microsoft.com/office/drawing/2014/main" id="{7110C63E-3BF1-FB44-B32E-11980EB83F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9550" y="906404"/>
            <a:ext cx="3022600" cy="1943100"/>
          </a:xfrm>
          <a:prstGeom prst="rect">
            <a:avLst/>
          </a:prstGeom>
        </p:spPr>
      </p:pic>
    </p:spTree>
    <p:extLst>
      <p:ext uri="{BB962C8B-B14F-4D97-AF65-F5344CB8AC3E}">
        <p14:creationId xmlns:p14="http://schemas.microsoft.com/office/powerpoint/2010/main" val="2674652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Train and Validate.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30</a:t>
            </a:fld>
            <a:endParaRPr lang="en-US" dirty="0"/>
          </a:p>
        </p:txBody>
      </p:sp>
      <p:sp>
        <p:nvSpPr>
          <p:cNvPr id="6" name="TextBox 5">
            <a:extLst>
              <a:ext uri="{FF2B5EF4-FFF2-40B4-BE49-F238E27FC236}">
                <a16:creationId xmlns:a16="http://schemas.microsoft.com/office/drawing/2014/main" id="{F13040E4-C2B2-694D-B11E-B7046ECB3A59}"/>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7" name="Straight Arrow Connector 6">
            <a:extLst>
              <a:ext uri="{FF2B5EF4-FFF2-40B4-BE49-F238E27FC236}">
                <a16:creationId xmlns:a16="http://schemas.microsoft.com/office/drawing/2014/main" id="{20CA0B9C-6B51-0546-8CF2-8C3A9369CDD4}"/>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DB2F6E-3304-E149-8ECF-ED0ABAF5A670}"/>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E657A7-C425-7B48-B58D-9478ABE4DE13}"/>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12" name="Oval 11">
            <a:extLst>
              <a:ext uri="{FF2B5EF4-FFF2-40B4-BE49-F238E27FC236}">
                <a16:creationId xmlns:a16="http://schemas.microsoft.com/office/drawing/2014/main" id="{95ACBB04-73A4-6442-953A-1FE441CB4FFE}"/>
              </a:ext>
            </a:extLst>
          </p:cNvPr>
          <p:cNvSpPr/>
          <p:nvPr/>
        </p:nvSpPr>
        <p:spPr>
          <a:xfrm>
            <a:off x="3741152" y="4306336"/>
            <a:ext cx="297712" cy="3296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9E61E4B-103F-A542-8CF1-B7B02BFEBDB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6394D2-D25A-AB4E-B030-CEFBDD3D23C4}"/>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290F9D-E4B6-6043-AF0E-4CE69E7DF64F}"/>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FC6328C-2A97-5E4F-A022-189C30C35862}"/>
              </a:ext>
            </a:extLst>
          </p:cNvPr>
          <p:cNvCxnSpPr>
            <a:cxnSpLocks/>
          </p:cNvCxnSpPr>
          <p:nvPr/>
        </p:nvCxnSpPr>
        <p:spPr>
          <a:xfrm flipV="1">
            <a:off x="2114529" y="1657366"/>
            <a:ext cx="7735966" cy="233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CDA406-DCB6-C545-892F-DD4F18E5E5E5}"/>
              </a:ext>
            </a:extLst>
          </p:cNvPr>
          <p:cNvCxnSpPr>
            <a:cxnSpLocks/>
            <a:endCxn id="15"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BD08CE-FCE6-2B45-9E22-568506DCBA90}"/>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18" name="TextBox 17">
                <a:extLst>
                  <a:ext uri="{FF2B5EF4-FFF2-40B4-BE49-F238E27FC236}">
                    <a16:creationId xmlns:a16="http://schemas.microsoft.com/office/drawing/2014/main" id="{F4BD08CE-FCE6-2B45-9E22-568506DCBA90}"/>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2"/>
                <a:stretch>
                  <a:fillRect l="-3604" t="-2564" r="-4505" b="-205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3EC6C8-6191-CC47-9A57-D49F61C29D68}"/>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19" name="TextBox 18">
                <a:extLst>
                  <a:ext uri="{FF2B5EF4-FFF2-40B4-BE49-F238E27FC236}">
                    <a16:creationId xmlns:a16="http://schemas.microsoft.com/office/drawing/2014/main" id="{8F3EC6C8-6191-CC47-9A57-D49F61C29D68}"/>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GB">
                    <a:noFill/>
                  </a:rPr>
                  <a:t> </a:t>
                </a:r>
              </a:p>
            </p:txBody>
          </p:sp>
        </mc:Fallback>
      </mc:AlternateContent>
      <p:cxnSp>
        <p:nvCxnSpPr>
          <p:cNvPr id="20" name="Straight Connector 19">
            <a:extLst>
              <a:ext uri="{FF2B5EF4-FFF2-40B4-BE49-F238E27FC236}">
                <a16:creationId xmlns:a16="http://schemas.microsoft.com/office/drawing/2014/main" id="{1C908ADB-C841-B142-9801-3BCBD4F36EB6}"/>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92591-02F0-C340-A771-224ACE314EF2}"/>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151A37-4D63-F447-AC6C-788FD68CC92B}"/>
              </a:ext>
            </a:extLst>
          </p:cNvPr>
          <p:cNvCxnSpPr>
            <a:cxnSpLocks/>
          </p:cNvCxnSpPr>
          <p:nvPr/>
        </p:nvCxnSpPr>
        <p:spPr>
          <a:xfrm>
            <a:off x="3890008" y="3500014"/>
            <a:ext cx="0" cy="926071"/>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F837B1-78B9-4145-ACE3-6E7B1F6DD3B1}"/>
                  </a:ext>
                </a:extLst>
              </p:cNvPr>
              <p:cNvSpPr txBox="1"/>
              <p:nvPr/>
            </p:nvSpPr>
            <p:spPr>
              <a:xfrm>
                <a:off x="1755625" y="4477742"/>
                <a:ext cx="4185441" cy="1247777"/>
              </a:xfrm>
              <a:prstGeom prst="rect">
                <a:avLst/>
              </a:prstGeom>
              <a:noFill/>
            </p:spPr>
            <p:txBody>
              <a:bodyPr wrap="none" rtlCol="0">
                <a:spAutoFit/>
              </a:bodyPr>
              <a:lstStyle/>
              <a:p>
                <a:r>
                  <a:rPr lang="en-US" sz="3600" dirty="0">
                    <a:solidFill>
                      <a:schemeClr val="accent2"/>
                    </a:solidFill>
                  </a:rPr>
                  <a:t>validation error</a:t>
                </a:r>
              </a:p>
              <a:p>
                <a:r>
                  <a:rPr lang="en-US" sz="3600" dirty="0">
                    <a:solidFill>
                      <a:schemeClr val="accent2"/>
                    </a:solidFill>
                  </a:rPr>
                  <a:t> </a:t>
                </a:r>
                <a14:m>
                  <m:oMath xmlns:m="http://schemas.openxmlformats.org/officeDocument/2006/math">
                    <m:sSub>
                      <m:sSubPr>
                        <m:ctrlPr>
                          <a:rPr lang="en-US" sz="3600" i="1" smtClean="0">
                            <a:solidFill>
                              <a:schemeClr val="accent2"/>
                            </a:solidFill>
                            <a:latin typeface="Cambria Math" panose="02040503050406030204" pitchFamily="18" charset="0"/>
                          </a:rPr>
                        </m:ctrlPr>
                      </m:sSubPr>
                      <m:e>
                        <m:r>
                          <a:rPr lang="de-AT" sz="3600" b="0" i="1" smtClean="0">
                            <a:solidFill>
                              <a:schemeClr val="accent2"/>
                            </a:solidFill>
                            <a:latin typeface="Cambria Math" panose="02040503050406030204" pitchFamily="18" charset="0"/>
                          </a:rPr>
                          <m:t>𝐸</m:t>
                        </m:r>
                      </m:e>
                      <m:sub>
                        <m:r>
                          <a:rPr lang="de-AT" sz="3600" b="0" i="1" smtClean="0">
                            <a:solidFill>
                              <a:schemeClr val="accent2"/>
                            </a:solidFill>
                            <a:latin typeface="Cambria Math" panose="02040503050406030204" pitchFamily="18" charset="0"/>
                          </a:rPr>
                          <m:t>𝑣</m:t>
                        </m:r>
                      </m:sub>
                    </m:sSub>
                    <m:r>
                      <a:rPr lang="de-AT" sz="3600" b="0" i="1" smtClean="0">
                        <a:solidFill>
                          <a:schemeClr val="accent2"/>
                        </a:solidFill>
                        <a:latin typeface="Cambria Math" panose="02040503050406030204" pitchFamily="18" charset="0"/>
                      </a:rPr>
                      <m:t>=</m:t>
                    </m:r>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acc>
                          <m:accPr>
                            <m:chr m:val="̂"/>
                            <m:ctrlPr>
                              <a:rPr lang="de-AT" sz="3600" i="1">
                                <a:solidFill>
                                  <a:schemeClr val="accent2"/>
                                </a:solidFill>
                                <a:latin typeface="Cambria Math" panose="02040503050406030204" pitchFamily="18" charset="0"/>
                              </a:rPr>
                            </m:ctrlPr>
                          </m:accPr>
                          <m:e>
                            <m:r>
                              <a:rPr lang="de-AT" sz="3600" i="1">
                                <a:solidFill>
                                  <a:schemeClr val="accent2"/>
                                </a:solidFill>
                                <a:latin typeface="Cambria Math" panose="02040503050406030204" pitchFamily="18" charset="0"/>
                              </a:rPr>
                              <m:t>𝑦</m:t>
                            </m:r>
                          </m:e>
                        </m:acc>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𝑦</m:t>
                        </m:r>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m:t>
                        </m:r>
                      </m:e>
                      <m:sup>
                        <m:r>
                          <a:rPr lang="de-AT" sz="3600" i="1">
                            <a:solidFill>
                              <a:schemeClr val="accent2"/>
                            </a:solidFill>
                            <a:latin typeface="Cambria Math" panose="02040503050406030204" pitchFamily="18" charset="0"/>
                          </a:rPr>
                          <m:t>2</m:t>
                        </m:r>
                      </m:sup>
                    </m:sSup>
                  </m:oMath>
                </a14:m>
                <a:endParaRPr lang="en-US" sz="3600" dirty="0">
                  <a:solidFill>
                    <a:schemeClr val="accent2"/>
                  </a:solidFill>
                </a:endParaRPr>
              </a:p>
            </p:txBody>
          </p:sp>
        </mc:Choice>
        <mc:Fallback xmlns="">
          <p:sp>
            <p:nvSpPr>
              <p:cNvPr id="23" name="TextBox 22">
                <a:extLst>
                  <a:ext uri="{FF2B5EF4-FFF2-40B4-BE49-F238E27FC236}">
                    <a16:creationId xmlns:a16="http://schemas.microsoft.com/office/drawing/2014/main" id="{ABF837B1-78B9-4145-ACE3-6E7B1F6DD3B1}"/>
                  </a:ext>
                </a:extLst>
              </p:cNvPr>
              <p:cNvSpPr txBox="1">
                <a:spLocks noRot="1" noChangeAspect="1" noMove="1" noResize="1" noEditPoints="1" noAdjustHandles="1" noChangeArrowheads="1" noChangeShapeType="1" noTextEdit="1"/>
              </p:cNvSpPr>
              <p:nvPr/>
            </p:nvSpPr>
            <p:spPr>
              <a:xfrm>
                <a:off x="1755625" y="4477742"/>
                <a:ext cx="4185441" cy="1247777"/>
              </a:xfrm>
              <a:prstGeom prst="rect">
                <a:avLst/>
              </a:prstGeom>
              <a:blipFill>
                <a:blip r:embed="rId4"/>
                <a:stretch>
                  <a:fillRect l="-4532" t="-7071" b="-10101"/>
                </a:stretch>
              </a:blipFill>
            </p:spPr>
            <p:txBody>
              <a:bodyPr/>
              <a:lstStyle/>
              <a:p>
                <a:r>
                  <a:rPr lang="en-GB">
                    <a:noFill/>
                  </a:rPr>
                  <a:t> </a:t>
                </a:r>
              </a:p>
            </p:txBody>
          </p:sp>
        </mc:Fallback>
      </mc:AlternateContent>
    </p:spTree>
    <p:extLst>
      <p:ext uri="{BB962C8B-B14F-4D97-AF65-F5344CB8AC3E}">
        <p14:creationId xmlns:p14="http://schemas.microsoft.com/office/powerpoint/2010/main" val="2008183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C0C8E6-D480-4D46-A3DB-D2EFEDF299B1}"/>
                  </a:ext>
                </a:extLst>
              </p:cNvPr>
              <p:cNvSpPr txBox="1"/>
              <p:nvPr/>
            </p:nvSpPr>
            <p:spPr>
              <a:xfrm>
                <a:off x="298173" y="1967948"/>
                <a:ext cx="11529391" cy="6247864"/>
              </a:xfrm>
              <a:prstGeom prst="rect">
                <a:avLst/>
              </a:prstGeom>
              <a:noFill/>
            </p:spPr>
            <p:txBody>
              <a:bodyPr wrap="square" rtlCol="0">
                <a:spAutoFit/>
              </a:bodyPr>
              <a:lstStyle/>
              <a:p>
                <a:r>
                  <a:rPr lang="en-GB" sz="3600" dirty="0"/>
                  <a:t>Generate synthetic dataset of m data points. Each datapoint </a:t>
                </a:r>
              </a:p>
              <a:p>
                <a:r>
                  <a:rPr lang="en-GB" sz="3600" dirty="0"/>
                  <a:t>characterized by feature vector </a:t>
                </a:r>
                <a14:m>
                  <m:oMath xmlns:m="http://schemas.openxmlformats.org/officeDocument/2006/math">
                    <m:r>
                      <a:rPr lang="de-DE" sz="3600" b="1" i="1" smtClean="0">
                        <a:latin typeface="Cambria Math" panose="02040503050406030204" pitchFamily="18" charset="0"/>
                      </a:rPr>
                      <m:t>𝒙</m:t>
                    </m:r>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d>
                          <m:dPr>
                            <m:ctrlPr>
                              <a:rPr lang="de-DE" sz="3600" i="1">
                                <a:latin typeface="Cambria Math" panose="02040503050406030204" pitchFamily="18" charset="0"/>
                              </a:rPr>
                            </m:ctrlPr>
                          </m:dPr>
                          <m:e>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i="1">
                                <a:latin typeface="Cambria Math" panose="02040503050406030204" pitchFamily="18" charset="0"/>
                              </a:rPr>
                              <m:t>,</m:t>
                            </m:r>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2</m:t>
                                </m:r>
                              </m:sub>
                            </m:sSub>
                          </m:e>
                        </m:d>
                      </m:e>
                      <m:sup>
                        <m:r>
                          <a:rPr lang="de-DE" sz="3600" b="0" i="1" smtClean="0">
                            <a:latin typeface="Cambria Math" panose="02040503050406030204" pitchFamily="18" charset="0"/>
                          </a:rPr>
                          <m:t>𝑇</m:t>
                        </m:r>
                      </m:sup>
                    </m:sSup>
                  </m:oMath>
                </a14:m>
                <a:r>
                  <a:rPr lang="en-GB" sz="3600" dirty="0"/>
                  <a:t> with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𝑥</m:t>
                        </m:r>
                      </m:e>
                      <m:sub>
                        <m:r>
                          <a:rPr lang="de-DE" sz="3600" b="0" i="1" smtClean="0">
                            <a:latin typeface="Cambria Math" panose="02040503050406030204" pitchFamily="18" charset="0"/>
                          </a:rPr>
                          <m:t>1</m:t>
                        </m:r>
                      </m:sub>
                    </m:sSub>
                    <m:r>
                      <a:rPr lang="en-GB" sz="3600" i="1" smtClean="0">
                        <a:latin typeface="Cambria Math" panose="02040503050406030204" pitchFamily="18" charset="0"/>
                        <a:ea typeface="Cambria Math" panose="02040503050406030204" pitchFamily="18" charset="0"/>
                      </a:rPr>
                      <m:t>~</m:t>
                    </m:r>
                    <m:r>
                      <a:rPr lang="en-GB" sz="3600" i="1" smtClean="0">
                        <a:latin typeface="Cambria Math" panose="02040503050406030204" pitchFamily="18" charset="0"/>
                        <a:ea typeface="Cambria Math" panose="02040503050406030204" pitchFamily="18" charset="0"/>
                      </a:rPr>
                      <m:t>𝒩</m:t>
                    </m:r>
                    <m:d>
                      <m:dPr>
                        <m:ctrlPr>
                          <a:rPr lang="de-DE" sz="3600" b="0" i="1" smtClean="0">
                            <a:latin typeface="Cambria Math" panose="02040503050406030204" pitchFamily="18" charset="0"/>
                            <a:ea typeface="Cambria Math" panose="02040503050406030204" pitchFamily="18" charset="0"/>
                          </a:rPr>
                        </m:ctrlPr>
                      </m:dPr>
                      <m:e>
                        <m:r>
                          <a:rPr lang="de-DE" sz="3600" b="0" i="1" smtClean="0">
                            <a:latin typeface="Cambria Math" panose="02040503050406030204" pitchFamily="18" charset="0"/>
                            <a:ea typeface="Cambria Math" panose="02040503050406030204" pitchFamily="18" charset="0"/>
                          </a:rPr>
                          <m:t>0,1</m:t>
                        </m:r>
                      </m:e>
                    </m:d>
                  </m:oMath>
                </a14:m>
                <a:r>
                  <a:rPr lang="en-GB" sz="3600" dirty="0"/>
                  <a:t> and </a:t>
                </a:r>
                <a14:m>
                  <m:oMath xmlns:m="http://schemas.openxmlformats.org/officeDocument/2006/math">
                    <m:sSub>
                      <m:sSubPr>
                        <m:ctrlPr>
                          <a:rPr lang="en-GB" sz="3600" i="1">
                            <a:latin typeface="Cambria Math" panose="02040503050406030204" pitchFamily="18" charset="0"/>
                          </a:rPr>
                        </m:ctrlPr>
                      </m:sSubPr>
                      <m:e>
                        <m:r>
                          <a:rPr lang="de-DE" sz="3600">
                            <a:latin typeface="Cambria Math" panose="02040503050406030204" pitchFamily="18" charset="0"/>
                          </a:rPr>
                          <m:t>𝑥</m:t>
                        </m:r>
                      </m:e>
                      <m:sub>
                        <m:r>
                          <a:rPr lang="de-DE" sz="3600" b="0" i="0" smtClean="0">
                            <a:latin typeface="Cambria Math" panose="02040503050406030204" pitchFamily="18" charset="0"/>
                          </a:rPr>
                          <m:t>2</m:t>
                        </m:r>
                      </m:sub>
                    </m:sSub>
                    <m:r>
                      <a:rPr lang="de-DE" sz="3600" b="0" i="0" smtClean="0">
                        <a:latin typeface="Cambria Math" panose="02040503050406030204" pitchFamily="18" charset="0"/>
                      </a:rPr>
                      <m:t>=1</m:t>
                    </m:r>
                  </m:oMath>
                </a14:m>
                <a:r>
                  <a:rPr lang="en-GB" sz="3600" dirty="0"/>
                  <a:t>. and numeric label </a:t>
                </a:r>
                <a14:m>
                  <m:oMath xmlns:m="http://schemas.openxmlformats.org/officeDocument/2006/math">
                    <m:r>
                      <a:rPr lang="de-DE" sz="3600" b="0" i="1" smtClean="0">
                        <a:latin typeface="Cambria Math" panose="02040503050406030204" pitchFamily="18" charset="0"/>
                      </a:rPr>
                      <m:t>𝑦</m:t>
                    </m:r>
                    <m:r>
                      <a:rPr lang="de-DE" sz="3600" b="0" i="1" smtClean="0">
                        <a:latin typeface="Cambria Math" panose="02040503050406030204" pitchFamily="18" charset="0"/>
                      </a:rPr>
                      <m:t>=</m:t>
                    </m:r>
                    <m:sSub>
                      <m:sSubPr>
                        <m:ctrlPr>
                          <a:rPr lang="de-DE" sz="3600" b="0" i="1" smtClean="0">
                            <a:latin typeface="Cambria Math" panose="02040503050406030204" pitchFamily="18" charset="0"/>
                          </a:rPr>
                        </m:ctrlPr>
                      </m:sSubPr>
                      <m:e>
                        <m:acc>
                          <m:accPr>
                            <m:chr m:val="̅"/>
                            <m:ctrlPr>
                              <a:rPr lang="de-DE" sz="3600" b="0" i="1" smtClean="0">
                                <a:latin typeface="Cambria Math" panose="02040503050406030204" pitchFamily="18" charset="0"/>
                              </a:rPr>
                            </m:ctrlPr>
                          </m:accPr>
                          <m:e>
                            <m:r>
                              <a:rPr lang="de-DE" sz="3600" b="0" i="1" smtClean="0">
                                <a:latin typeface="Cambria Math" panose="02040503050406030204" pitchFamily="18" charset="0"/>
                              </a:rPr>
                              <m:t>𝑤</m:t>
                            </m:r>
                          </m:e>
                        </m:acc>
                      </m:e>
                      <m:sub>
                        <m:r>
                          <a:rPr lang="de-DE" sz="3600" b="0" i="1" smtClean="0">
                            <a:latin typeface="Cambria Math" panose="02040503050406030204" pitchFamily="18" charset="0"/>
                          </a:rPr>
                          <m:t>1</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b="0" i="1" smtClean="0">
                            <a:latin typeface="Cambria Math" panose="02040503050406030204" pitchFamily="18" charset="0"/>
                          </a:rPr>
                          <m:t>2</m:t>
                        </m:r>
                      </m:sub>
                    </m:sSub>
                    <m:r>
                      <a:rPr lang="de-DE" sz="3600" b="0" i="1" smtClean="0">
                        <a:latin typeface="Cambria Math" panose="02040503050406030204" pitchFamily="18" charset="0"/>
                      </a:rPr>
                      <m:t>+</m:t>
                    </m:r>
                    <m:r>
                      <a:rPr lang="de-DE" sz="3600" b="0" i="1" smtClean="0">
                        <a:latin typeface="Cambria Math" panose="02040503050406030204" pitchFamily="18" charset="0"/>
                        <a:ea typeface="Cambria Math" panose="02040503050406030204" pitchFamily="18" charset="0"/>
                      </a:rPr>
                      <m:t>𝜎𝜀</m:t>
                    </m:r>
                  </m:oMath>
                </a14:m>
                <a:r>
                  <a:rPr lang="en-GB" sz="3600" dirty="0"/>
                  <a:t>. with some given  “true weights”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oMath>
                </a14:m>
                <a:r>
                  <a:rPr lang="en-GB" sz="3600" dirty="0"/>
                  <a:t>,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oMath>
                </a14:m>
                <a:r>
                  <a:rPr lang="en-GB" sz="3600" dirty="0"/>
                  <a:t> a given noise strength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Gaussian noise </a:t>
                </a:r>
                <a14:m>
                  <m:oMath xmlns:m="http://schemas.openxmlformats.org/officeDocument/2006/math">
                    <m:r>
                      <a:rPr lang="de-DE" sz="3600" i="1">
                        <a:latin typeface="Cambria Math" panose="02040503050406030204" pitchFamily="18" charset="0"/>
                        <a:ea typeface="Cambria Math" panose="02040503050406030204" pitchFamily="18" charset="0"/>
                      </a:rPr>
                      <m:t>𝜀</m:t>
                    </m:r>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𝒩</m:t>
                    </m:r>
                    <m:d>
                      <m:dPr>
                        <m:ctrlPr>
                          <a:rPr lang="de-DE" sz="3600" i="1">
                            <a:latin typeface="Cambria Math" panose="02040503050406030204" pitchFamily="18" charset="0"/>
                            <a:ea typeface="Cambria Math" panose="02040503050406030204" pitchFamily="18" charset="0"/>
                          </a:rPr>
                        </m:ctrlPr>
                      </m:dPr>
                      <m:e>
                        <m:r>
                          <a:rPr lang="de-DE" sz="3600" i="1">
                            <a:latin typeface="Cambria Math" panose="02040503050406030204" pitchFamily="18" charset="0"/>
                            <a:ea typeface="Cambria Math" panose="02040503050406030204" pitchFamily="18" charset="0"/>
                          </a:rPr>
                          <m:t>0,1</m:t>
                        </m:r>
                      </m:e>
                    </m:d>
                  </m:oMath>
                </a14:m>
                <a:endParaRPr lang="en-GB" sz="3600" dirty="0"/>
              </a:p>
              <a:p>
                <a:r>
                  <a:rPr lang="en-GB" sz="3600" dirty="0"/>
                  <a:t>Study the deviation of the learnt weight vector after a given </a:t>
                </a:r>
              </a:p>
              <a:p>
                <a:r>
                  <a:rPr lang="en-GB" sz="3600" dirty="0"/>
                  <a:t>number N of GD steps from the true weight vector </a:t>
                </a:r>
                <a14:m>
                  <m:oMath xmlns:m="http://schemas.openxmlformats.org/officeDocument/2006/math">
                    <m:d>
                      <m:dPr>
                        <m:ctrlPr>
                          <a:rPr lang="de-DE" sz="3600" i="1" smtClean="0">
                            <a:latin typeface="Cambria Math" panose="02040503050406030204" pitchFamily="18" charset="0"/>
                          </a:rPr>
                        </m:ctrlPr>
                      </m:dPr>
                      <m:e>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e>
                    </m:d>
                    <m:r>
                      <a:rPr lang="de-DE" sz="3600" b="0" i="0" smtClean="0">
                        <a:latin typeface="Cambria Math" panose="02040503050406030204" pitchFamily="18" charset="0"/>
                      </a:rPr>
                      <m:t> </m:t>
                    </m:r>
                  </m:oMath>
                </a14:m>
                <a:r>
                  <a:rPr lang="en-GB" sz="3600" dirty="0"/>
                  <a:t>as a function of N,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m. </a:t>
                </a:r>
              </a:p>
              <a:p>
                <a:endParaRPr lang="en-GB" sz="2800" dirty="0"/>
              </a:p>
              <a:p>
                <a:endParaRPr lang="en-GB" sz="2800" dirty="0"/>
              </a:p>
              <a:p>
                <a:endParaRPr lang="en-GB" sz="2800" dirty="0"/>
              </a:p>
              <a:p>
                <a:endParaRPr lang="en-GB" sz="2800" dirty="0"/>
              </a:p>
            </p:txBody>
          </p:sp>
        </mc:Choice>
        <mc:Fallback xmlns="">
          <p:sp>
            <p:nvSpPr>
              <p:cNvPr id="4" name="TextBox 3">
                <a:extLst>
                  <a:ext uri="{FF2B5EF4-FFF2-40B4-BE49-F238E27FC236}">
                    <a16:creationId xmlns:a16="http://schemas.microsoft.com/office/drawing/2014/main" id="{89C0C8E6-D480-4D46-A3DB-D2EFEDF299B1}"/>
                  </a:ext>
                </a:extLst>
              </p:cNvPr>
              <p:cNvSpPr txBox="1">
                <a:spLocks noRot="1" noChangeAspect="1" noMove="1" noResize="1" noEditPoints="1" noAdjustHandles="1" noChangeArrowheads="1" noChangeShapeType="1" noTextEdit="1"/>
              </p:cNvSpPr>
              <p:nvPr/>
            </p:nvSpPr>
            <p:spPr>
              <a:xfrm>
                <a:off x="298173" y="1967948"/>
                <a:ext cx="11529391" cy="6247864"/>
              </a:xfrm>
              <a:prstGeom prst="rect">
                <a:avLst/>
              </a:prstGeom>
              <a:blipFill>
                <a:blip r:embed="rId2"/>
                <a:stretch>
                  <a:fillRect l="-1540" t="-1623" r="-330"/>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EEA1ACD7-BF7B-E443-9E40-431F42AD3764}"/>
                  </a:ext>
                </a:extLst>
              </p14:cNvPr>
              <p14:cNvContentPartPr/>
              <p14:nvPr/>
            </p14:nvContentPartPr>
            <p14:xfrm>
              <a:off x="271080" y="2395800"/>
              <a:ext cx="10375200" cy="4062960"/>
            </p14:xfrm>
          </p:contentPart>
        </mc:Choice>
        <mc:Fallback>
          <p:pic>
            <p:nvPicPr>
              <p:cNvPr id="5" name="Ink 4">
                <a:extLst>
                  <a:ext uri="{FF2B5EF4-FFF2-40B4-BE49-F238E27FC236}">
                    <a16:creationId xmlns:a16="http://schemas.microsoft.com/office/drawing/2014/main" id="{EEA1ACD7-BF7B-E443-9E40-431F42AD3764}"/>
                  </a:ext>
                </a:extLst>
              </p:cNvPr>
              <p:cNvPicPr/>
              <p:nvPr/>
            </p:nvPicPr>
            <p:blipFill>
              <a:blip r:embed="rId4"/>
              <a:stretch>
                <a:fillRect/>
              </a:stretch>
            </p:blipFill>
            <p:spPr>
              <a:xfrm>
                <a:off x="261720" y="2386440"/>
                <a:ext cx="10393920" cy="4081680"/>
              </a:xfrm>
              <a:prstGeom prst="rect">
                <a:avLst/>
              </a:prstGeom>
            </p:spPr>
          </p:pic>
        </mc:Fallback>
      </mc:AlternateContent>
    </p:spTree>
    <p:extLst>
      <p:ext uri="{BB962C8B-B14F-4D97-AF65-F5344CB8AC3E}">
        <p14:creationId xmlns:p14="http://schemas.microsoft.com/office/powerpoint/2010/main" val="879385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32</a:t>
            </a:fld>
            <a:endParaRPr lang="en-US" dirty="0"/>
          </a:p>
        </p:txBody>
      </p:sp>
      <p:sp>
        <p:nvSpPr>
          <p:cNvPr id="4" name="TextBox 3">
            <a:extLst>
              <a:ext uri="{FF2B5EF4-FFF2-40B4-BE49-F238E27FC236}">
                <a16:creationId xmlns:a16="http://schemas.microsoft.com/office/drawing/2014/main" id="{89C0C8E6-D480-4D46-A3DB-D2EFEDF299B1}"/>
              </a:ext>
            </a:extLst>
          </p:cNvPr>
          <p:cNvSpPr txBox="1"/>
          <p:nvPr/>
        </p:nvSpPr>
        <p:spPr>
          <a:xfrm>
            <a:off x="153903" y="1967948"/>
            <a:ext cx="11673662" cy="5016758"/>
          </a:xfrm>
          <a:prstGeom prst="rect">
            <a:avLst/>
          </a:prstGeom>
          <a:noFill/>
        </p:spPr>
        <p:txBody>
          <a:bodyPr wrap="square" rtlCol="0">
            <a:spAutoFit/>
          </a:bodyPr>
          <a:lstStyle/>
          <a:p>
            <a:r>
              <a:rPr lang="en-US" sz="3600" dirty="0"/>
              <a:t>Learn the weights of a linear predictor for the maximum </a:t>
            </a:r>
          </a:p>
          <a:p>
            <a:r>
              <a:rPr lang="en-US" sz="3600" dirty="0"/>
              <a:t>daytime temperature (label) from the minimum daytime </a:t>
            </a:r>
          </a:p>
          <a:p>
            <a:r>
              <a:rPr lang="en-US" sz="3600" dirty="0"/>
              <a:t>temperature (feature) at some place in Finland. To achieve </a:t>
            </a:r>
          </a:p>
          <a:p>
            <a:r>
              <a:rPr lang="en-US" sz="3600" dirty="0"/>
              <a:t>this goal, use the datapoints in </a:t>
            </a:r>
          </a:p>
          <a:p>
            <a:endParaRPr lang="en-US" sz="3600" dirty="0"/>
          </a:p>
          <a:p>
            <a:endParaRPr lang="en-US" sz="2800" dirty="0"/>
          </a:p>
          <a:p>
            <a:r>
              <a:rPr lang="en-US" sz="2800" dirty="0"/>
              <a:t>https://</a:t>
            </a:r>
            <a:r>
              <a:rPr lang="en-US" sz="2800" dirty="0" err="1"/>
              <a:t>raw.githubusercontent.com</a:t>
            </a:r>
            <a:r>
              <a:rPr lang="en-US" sz="2800" dirty="0"/>
              <a:t>/</a:t>
            </a:r>
            <a:r>
              <a:rPr lang="en-US" sz="2800" dirty="0" err="1"/>
              <a:t>ieeespcasfinland</a:t>
            </a:r>
            <a:r>
              <a:rPr lang="en-US" sz="2800" dirty="0"/>
              <a:t>/</a:t>
            </a:r>
            <a:r>
              <a:rPr lang="en-US" sz="2800" dirty="0" err="1"/>
              <a:t>ieeespcasfinland.github.io</a:t>
            </a:r>
            <a:r>
              <a:rPr lang="en-US" sz="2800" dirty="0"/>
              <a:t>/main/</a:t>
            </a:r>
            <a:r>
              <a:rPr lang="en-US" sz="2800" dirty="0" err="1"/>
              <a:t>FMIData.csv</a:t>
            </a:r>
            <a:endParaRPr lang="en-US" sz="2800" dirty="0"/>
          </a:p>
          <a:p>
            <a:endParaRPr lang="en-US" sz="2800" dirty="0"/>
          </a:p>
          <a:p>
            <a:endParaRPr lang="en-US" sz="2800" dirty="0"/>
          </a:p>
        </p:txBody>
      </p:sp>
    </p:spTree>
    <p:extLst>
      <p:ext uri="{BB962C8B-B14F-4D97-AF65-F5344CB8AC3E}">
        <p14:creationId xmlns:p14="http://schemas.microsoft.com/office/powerpoint/2010/main" val="1314293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D6FA-55FE-DD48-84A1-D32096FA3072}"/>
              </a:ext>
            </a:extLst>
          </p:cNvPr>
          <p:cNvSpPr>
            <a:spLocks noGrp="1"/>
          </p:cNvSpPr>
          <p:nvPr>
            <p:ph type="title"/>
          </p:nvPr>
        </p:nvSpPr>
        <p:spPr>
          <a:xfrm>
            <a:off x="1189892" y="1687488"/>
            <a:ext cx="8151055" cy="3236203"/>
          </a:xfrm>
        </p:spPr>
        <p:txBody>
          <a:bodyPr>
            <a:normAutofit fontScale="90000"/>
          </a:bodyPr>
          <a:lstStyle/>
          <a:p>
            <a:r>
              <a:rPr lang="en-GB" sz="8000" b="1" dirty="0"/>
              <a:t>Questions ?</a:t>
            </a:r>
            <a:br>
              <a:rPr lang="en-GB" sz="8000" b="1" dirty="0"/>
            </a:br>
            <a:br>
              <a:rPr lang="en-GB" sz="8000" b="1" dirty="0"/>
            </a:br>
            <a:r>
              <a:rPr lang="en-GB" sz="8000" b="1" dirty="0"/>
              <a:t>5 Min Break</a:t>
            </a:r>
          </a:p>
        </p:txBody>
      </p:sp>
      <p:sp>
        <p:nvSpPr>
          <p:cNvPr id="4" name="Slide Number Placeholder 3">
            <a:extLst>
              <a:ext uri="{FF2B5EF4-FFF2-40B4-BE49-F238E27FC236}">
                <a16:creationId xmlns:a16="http://schemas.microsoft.com/office/drawing/2014/main" id="{C407D2E8-07D9-B949-9215-DA6BAA4FC928}"/>
              </a:ext>
            </a:extLst>
          </p:cNvPr>
          <p:cNvSpPr>
            <a:spLocks noGrp="1"/>
          </p:cNvSpPr>
          <p:nvPr>
            <p:ph type="sldNum" sz="quarter" idx="12"/>
          </p:nvPr>
        </p:nvSpPr>
        <p:spPr/>
        <p:txBody>
          <a:bodyPr/>
          <a:lstStyle/>
          <a:p>
            <a:fld id="{D75B69EA-F5F3-9148-B3D2-85669F9D4A27}" type="slidenum">
              <a:rPr lang="en-US" smtClean="0"/>
              <a:pPr/>
              <a:t>33</a:t>
            </a:fld>
            <a:endParaRPr lang="en-US" dirty="0"/>
          </a:p>
        </p:txBody>
      </p:sp>
      <p:pic>
        <p:nvPicPr>
          <p:cNvPr id="6" name="Graphic 5" descr="Coffee with solid fill">
            <a:extLst>
              <a:ext uri="{FF2B5EF4-FFF2-40B4-BE49-F238E27FC236}">
                <a16:creationId xmlns:a16="http://schemas.microsoft.com/office/drawing/2014/main" id="{A141DD64-05BA-514E-A653-0B37F9FBC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3200" y="3325446"/>
            <a:ext cx="1543050" cy="154305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91C8288-D6CB-AC42-A2B2-2E63B9BA3022}"/>
                  </a:ext>
                </a:extLst>
              </p14:cNvPr>
              <p14:cNvContentPartPr/>
              <p14:nvPr/>
            </p14:nvContentPartPr>
            <p14:xfrm>
              <a:off x="1474920" y="5157360"/>
              <a:ext cx="2186280" cy="755640"/>
            </p14:xfrm>
          </p:contentPart>
        </mc:Choice>
        <mc:Fallback>
          <p:pic>
            <p:nvPicPr>
              <p:cNvPr id="3" name="Ink 2">
                <a:extLst>
                  <a:ext uri="{FF2B5EF4-FFF2-40B4-BE49-F238E27FC236}">
                    <a16:creationId xmlns:a16="http://schemas.microsoft.com/office/drawing/2014/main" id="{991C8288-D6CB-AC42-A2B2-2E63B9BA3022}"/>
                  </a:ext>
                </a:extLst>
              </p:cNvPr>
              <p:cNvPicPr/>
              <p:nvPr/>
            </p:nvPicPr>
            <p:blipFill>
              <a:blip r:embed="rId5"/>
              <a:stretch>
                <a:fillRect/>
              </a:stretch>
            </p:blipFill>
            <p:spPr>
              <a:xfrm>
                <a:off x="1465560" y="5148000"/>
                <a:ext cx="2205000" cy="774360"/>
              </a:xfrm>
              <a:prstGeom prst="rect">
                <a:avLst/>
              </a:prstGeom>
            </p:spPr>
          </p:pic>
        </mc:Fallback>
      </mc:AlternateContent>
    </p:spTree>
    <p:extLst>
      <p:ext uri="{BB962C8B-B14F-4D97-AF65-F5344CB8AC3E}">
        <p14:creationId xmlns:p14="http://schemas.microsoft.com/office/powerpoint/2010/main" val="825481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8000" b="1" dirty="0">
                <a:latin typeface="+mn-lt"/>
                <a:ea typeface="+mn-ea"/>
                <a:cs typeface="+mn-cs"/>
              </a:rPr>
              <a:t>Exercise</a:t>
            </a:r>
            <a:r>
              <a:rPr lang="en-US" sz="8000" b="1" dirty="0"/>
              <a:t> </a:t>
            </a:r>
            <a:r>
              <a:rPr lang="en-US" sz="8000" b="1" dirty="0">
                <a:latin typeface="+mn-lt"/>
                <a:ea typeface="+mn-ea"/>
                <a:cs typeface="+mn-cs"/>
              </a:rPr>
              <a:t>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34</a:t>
            </a:fld>
            <a:endParaRPr lang="en-US" dirty="0"/>
          </a:p>
        </p:txBody>
      </p:sp>
      <p:sp>
        <p:nvSpPr>
          <p:cNvPr id="4" name="TextBox 3">
            <a:extLst>
              <a:ext uri="{FF2B5EF4-FFF2-40B4-BE49-F238E27FC236}">
                <a16:creationId xmlns:a16="http://schemas.microsoft.com/office/drawing/2014/main" id="{06598DE0-9D19-6F48-9887-3EBEF8B81450}"/>
              </a:ext>
            </a:extLst>
          </p:cNvPr>
          <p:cNvSpPr txBox="1"/>
          <p:nvPr/>
        </p:nvSpPr>
        <p:spPr>
          <a:xfrm>
            <a:off x="518336" y="2288288"/>
            <a:ext cx="11451991" cy="2831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3200" dirty="0"/>
              <a:t>store networked data and models using </a:t>
            </a:r>
            <a:r>
              <a:rPr lang="en-GB" sz="3200" dirty="0">
                <a:hlinkClick r:id="rId2"/>
              </a:rPr>
              <a:t>networkx.Graph</a:t>
            </a:r>
            <a:r>
              <a:rPr lang="en-GB" sz="3200" dirty="0"/>
              <a:t> object</a:t>
            </a:r>
          </a:p>
          <a:p>
            <a:pPr marL="285750" indent="-285750">
              <a:lnSpc>
                <a:spcPct val="150000"/>
              </a:lnSpc>
              <a:buFont typeface="Arial" panose="020B0604020202020204" pitchFamily="34" charset="0"/>
              <a:buChar char="•"/>
            </a:pPr>
            <a:r>
              <a:rPr lang="en-GB" sz="3200" dirty="0"/>
              <a:t>add local datasets and model parameters as node attributes</a:t>
            </a:r>
          </a:p>
          <a:p>
            <a:pPr marL="285750" indent="-285750">
              <a:buFont typeface="Arial" panose="020B0604020202020204" pitchFamily="34" charset="0"/>
              <a:buChar char="•"/>
            </a:pPr>
            <a:r>
              <a:rPr lang="en-GB" sz="3200" dirty="0"/>
              <a:t>combine GD with a network averaging algorithm to collaboratively linear hypothesis from a network of local datasets</a:t>
            </a:r>
          </a:p>
          <a:p>
            <a:endParaRPr lang="en-GB" dirty="0"/>
          </a:p>
        </p:txBody>
      </p:sp>
      <p:pic>
        <p:nvPicPr>
          <p:cNvPr id="6" name="Picture 5" descr="Logo, company name&#10;&#10;Description automatically generated">
            <a:extLst>
              <a:ext uri="{FF2B5EF4-FFF2-40B4-BE49-F238E27FC236}">
                <a16:creationId xmlns:a16="http://schemas.microsoft.com/office/drawing/2014/main" id="{513FBECA-A973-BA4E-B9AB-5FD3DD77E2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3647" y="459488"/>
            <a:ext cx="5537200" cy="1828800"/>
          </a:xfrm>
          <a:prstGeom prst="rect">
            <a:avLst/>
          </a:prstGeom>
        </p:spPr>
      </p:pic>
    </p:spTree>
    <p:extLst>
      <p:ext uri="{BB962C8B-B14F-4D97-AF65-F5344CB8AC3E}">
        <p14:creationId xmlns:p14="http://schemas.microsoft.com/office/powerpoint/2010/main" val="4239478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Network of Weather Data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35</a:t>
            </a:fld>
            <a:endParaRPr lang="en-US" dirty="0"/>
          </a:p>
        </p:txBody>
      </p:sp>
      <p:pic>
        <p:nvPicPr>
          <p:cNvPr id="7" name="Picture 6" descr="Map&#10;&#10;Description automatically generated">
            <a:extLst>
              <a:ext uri="{FF2B5EF4-FFF2-40B4-BE49-F238E27FC236}">
                <a16:creationId xmlns:a16="http://schemas.microsoft.com/office/drawing/2014/main" id="{FF3B96D8-F830-8F4E-BB71-7C6677CF08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18336" y="1940766"/>
            <a:ext cx="4357508" cy="4165506"/>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A007643-4EDC-7843-B8E3-B0C59C2E047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03"/>
          <a:stretch/>
        </p:blipFill>
        <p:spPr>
          <a:xfrm>
            <a:off x="4991677" y="2150390"/>
            <a:ext cx="6663392" cy="2557220"/>
          </a:xfrm>
          <a:prstGeom prst="rect">
            <a:avLst/>
          </a:prstGeom>
        </p:spPr>
      </p:pic>
    </p:spTree>
    <p:extLst>
      <p:ext uri="{BB962C8B-B14F-4D97-AF65-F5344CB8AC3E}">
        <p14:creationId xmlns:p14="http://schemas.microsoft.com/office/powerpoint/2010/main" val="1337609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36</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915227" y="116822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546022" y="238155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1511300" y="443915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1434601" y="1791705"/>
            <a:ext cx="1339105" cy="72284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2171810" y="2959460"/>
            <a:ext cx="748424" cy="160169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533703" y="1659379"/>
            <a:ext cx="3810274" cy="707886"/>
          </a:xfrm>
          <a:prstGeom prst="rect">
            <a:avLst/>
          </a:prstGeom>
          <a:noFill/>
        </p:spPr>
        <p:txBody>
          <a:bodyPr wrap="none" rtlCol="0">
            <a:spAutoFit/>
          </a:bodyPr>
          <a:lstStyle/>
          <a:p>
            <a:r>
              <a:rPr lang="en-US" sz="4000" dirty="0"/>
              <a:t>weather station i </a:t>
            </a:r>
          </a:p>
        </p:txBody>
      </p:sp>
      <p:sp>
        <p:nvSpPr>
          <p:cNvPr id="27" name="TextBox 26">
            <a:extLst>
              <a:ext uri="{FF2B5EF4-FFF2-40B4-BE49-F238E27FC236}">
                <a16:creationId xmlns:a16="http://schemas.microsoft.com/office/drawing/2014/main" id="{BB4D6C77-B1A0-AA41-A302-2C756AFA515E}"/>
              </a:ext>
            </a:extLst>
          </p:cNvPr>
          <p:cNvSpPr txBox="1"/>
          <p:nvPr/>
        </p:nvSpPr>
        <p:spPr>
          <a:xfrm>
            <a:off x="2681340" y="3543860"/>
            <a:ext cx="1979453" cy="707886"/>
          </a:xfrm>
          <a:prstGeom prst="rect">
            <a:avLst/>
          </a:prstGeom>
          <a:noFill/>
        </p:spPr>
        <p:txBody>
          <a:bodyPr wrap="none" rtlCol="0">
            <a:spAutoFit/>
          </a:bodyPr>
          <a:lstStyle/>
          <a:p>
            <a:r>
              <a:rPr lang="en-US" sz="4000" dirty="0"/>
              <a:t>“similar"</a:t>
            </a:r>
          </a:p>
        </p:txBody>
      </p:sp>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3"/>
          <a:stretch>
            <a:fillRect/>
          </a:stretch>
        </p:blipFill>
        <p:spPr>
          <a:xfrm>
            <a:off x="1296227" y="2795317"/>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915227" y="5428341"/>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915227" y="5428341"/>
                <a:ext cx="5646867" cy="1650003"/>
              </a:xfrm>
              <a:prstGeom prst="rect">
                <a:avLst/>
              </a:prstGeom>
              <a:blipFill>
                <a:blip r:embed="rId4"/>
                <a:stretch>
                  <a:fillRect l="-3820" t="-5344" r="-2921"/>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6830140" cy="1015663"/>
          </a:xfrm>
          <a:prstGeom prst="rect">
            <a:avLst/>
          </a:prstGeom>
          <a:noFill/>
        </p:spPr>
        <p:txBody>
          <a:bodyPr wrap="none" rtlCol="0">
            <a:spAutoFit/>
          </a:bodyPr>
          <a:lstStyle/>
          <a:p>
            <a:r>
              <a:rPr lang="en-GB" sz="6000" b="1" dirty="0"/>
              <a:t>The Empirical Graph.</a:t>
            </a:r>
          </a:p>
        </p:txBody>
      </p:sp>
      <p:sp>
        <p:nvSpPr>
          <p:cNvPr id="2" name="TextBox 1">
            <a:extLst>
              <a:ext uri="{FF2B5EF4-FFF2-40B4-BE49-F238E27FC236}">
                <a16:creationId xmlns:a16="http://schemas.microsoft.com/office/drawing/2014/main" id="{1F27E749-C71C-4843-ADD2-B3DB4D951767}"/>
              </a:ext>
            </a:extLst>
          </p:cNvPr>
          <p:cNvSpPr txBox="1"/>
          <p:nvPr/>
        </p:nvSpPr>
        <p:spPr>
          <a:xfrm>
            <a:off x="2386066" y="4595162"/>
            <a:ext cx="295274" cy="646331"/>
          </a:xfrm>
          <a:prstGeom prst="rect">
            <a:avLst/>
          </a:prstGeom>
          <a:noFill/>
        </p:spPr>
        <p:txBody>
          <a:bodyPr wrap="none" rtlCol="0">
            <a:spAutoFit/>
          </a:bodyPr>
          <a:lstStyle/>
          <a:p>
            <a:r>
              <a:rPr lang="en-GB" sz="3600" dirty="0"/>
              <a:t>j</a:t>
            </a:r>
          </a:p>
        </p:txBody>
      </p:sp>
      <p:pic>
        <p:nvPicPr>
          <p:cNvPr id="19" name="Picture 18">
            <a:extLst>
              <a:ext uri="{FF2B5EF4-FFF2-40B4-BE49-F238E27FC236}">
                <a16:creationId xmlns:a16="http://schemas.microsoft.com/office/drawing/2014/main" id="{F2EF4F51-8382-644D-A590-E9BDF279BE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7687" y="2562137"/>
            <a:ext cx="7726388" cy="866863"/>
          </a:xfrm>
          <a:prstGeom prst="rect">
            <a:avLst/>
          </a:prstGeom>
        </p:spPr>
      </p:pic>
      <p:pic>
        <p:nvPicPr>
          <p:cNvPr id="21" name="Picture 20">
            <a:extLst>
              <a:ext uri="{FF2B5EF4-FFF2-40B4-BE49-F238E27FC236}">
                <a16:creationId xmlns:a16="http://schemas.microsoft.com/office/drawing/2014/main" id="{F949BB41-2F62-4841-AC08-FB147A0EB8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13610" y="4627865"/>
            <a:ext cx="6103194" cy="466911"/>
          </a:xfrm>
          <a:prstGeom prst="rect">
            <a:avLst/>
          </a:prstGeom>
        </p:spPr>
      </p:pic>
    </p:spTree>
    <p:extLst>
      <p:ext uri="{BB962C8B-B14F-4D97-AF65-F5344CB8AC3E}">
        <p14:creationId xmlns:p14="http://schemas.microsoft.com/office/powerpoint/2010/main" val="84986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37</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69653" y="25037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846603"/>
            <a:ext cx="457871" cy="259330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85967" y="121803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1009809" cy="1015663"/>
          </a:xfrm>
          <a:prstGeom prst="rect">
            <a:avLst/>
          </a:prstGeom>
          <a:noFill/>
        </p:spPr>
        <p:txBody>
          <a:bodyPr wrap="none" rtlCol="0">
            <a:spAutoFit/>
          </a:bodyPr>
          <a:lstStyle/>
          <a:p>
            <a:r>
              <a:rPr lang="en-GB" sz="6000" b="1" dirty="0"/>
              <a:t>Attaching Local Datasets to Nodes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031653" y="3778034"/>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610271" cy="12445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108524" y="2223361"/>
            <a:ext cx="9395788" cy="683330"/>
          </a:xfrm>
          <a:prstGeom prst="rect">
            <a:avLst/>
          </a:prstGeom>
        </p:spPr>
      </p:pic>
    </p:spTree>
    <p:extLst>
      <p:ext uri="{BB962C8B-B14F-4D97-AF65-F5344CB8AC3E}">
        <p14:creationId xmlns:p14="http://schemas.microsoft.com/office/powerpoint/2010/main" val="240436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38</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119535" y="206768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588043"/>
            <a:ext cx="307753" cy="285186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391351" y="137032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0673499" cy="1015663"/>
          </a:xfrm>
          <a:prstGeom prst="rect">
            <a:avLst/>
          </a:prstGeom>
          <a:noFill/>
        </p:spPr>
        <p:txBody>
          <a:bodyPr wrap="none" rtlCol="0">
            <a:spAutoFit/>
          </a:bodyPr>
          <a:lstStyle/>
          <a:p>
            <a:r>
              <a:rPr lang="en-GB" sz="6000" b="1" dirty="0"/>
              <a:t>Attaching Linear Model to Nodes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108524" y="4783361"/>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397139" cy="691813"/>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703418" y="2104617"/>
            <a:ext cx="9395788" cy="683330"/>
          </a:xfrm>
          <a:prstGeom prst="rect">
            <a:avLst/>
          </a:prstGeom>
        </p:spPr>
      </p:pic>
      <p:pic>
        <p:nvPicPr>
          <p:cNvPr id="6" name="Picture 5">
            <a:extLst>
              <a:ext uri="{FF2B5EF4-FFF2-40B4-BE49-F238E27FC236}">
                <a16:creationId xmlns:a16="http://schemas.microsoft.com/office/drawing/2014/main" id="{B812C603-0055-BC44-A030-323511CE9A37}"/>
              </a:ext>
            </a:extLst>
          </p:cNvPr>
          <p:cNvPicPr>
            <a:picLocks noChangeAspect="1"/>
          </p:cNvPicPr>
          <p:nvPr/>
        </p:nvPicPr>
        <p:blipFill>
          <a:blip r:embed="rId5"/>
          <a:stretch>
            <a:fillRect/>
          </a:stretch>
        </p:blipFill>
        <p:spPr>
          <a:xfrm>
            <a:off x="1108524" y="3890653"/>
            <a:ext cx="8783577" cy="581561"/>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773F3B11-B316-F142-A978-4E1D08918EE3}"/>
              </a:ext>
            </a:extLst>
          </p:cNvPr>
          <p:cNvPicPr>
            <a:picLocks noChangeAspect="1"/>
          </p:cNvPicPr>
          <p:nvPr/>
        </p:nvPicPr>
        <p:blipFill>
          <a:blip r:embed="rId6"/>
          <a:stretch>
            <a:fillRect/>
          </a:stretch>
        </p:blipFill>
        <p:spPr>
          <a:xfrm>
            <a:off x="1912456" y="2882682"/>
            <a:ext cx="2956465" cy="707886"/>
          </a:xfrm>
          <a:prstGeom prst="rect">
            <a:avLst/>
          </a:prstGeom>
        </p:spPr>
      </p:pic>
    </p:spTree>
    <p:extLst>
      <p:ext uri="{BB962C8B-B14F-4D97-AF65-F5344CB8AC3E}">
        <p14:creationId xmlns:p14="http://schemas.microsoft.com/office/powerpoint/2010/main" val="2063859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39</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7991290" cy="1015663"/>
          </a:xfrm>
          <a:prstGeom prst="rect">
            <a:avLst/>
          </a:prstGeom>
          <a:noFill/>
        </p:spPr>
        <p:txBody>
          <a:bodyPr wrap="none" rtlCol="0">
            <a:spAutoFit/>
          </a:bodyPr>
          <a:lstStyle/>
          <a:p>
            <a:r>
              <a:rPr lang="en-GB" sz="6000" b="1" dirty="0"/>
              <a:t>Learning a Global Model</a:t>
            </a:r>
          </a:p>
        </p:txBody>
      </p:sp>
      <p:pic>
        <p:nvPicPr>
          <p:cNvPr id="8" name="Picture 7" descr="Chart, scatter chart&#10;&#10;Description automatically generated">
            <a:extLst>
              <a:ext uri="{FF2B5EF4-FFF2-40B4-BE49-F238E27FC236}">
                <a16:creationId xmlns:a16="http://schemas.microsoft.com/office/drawing/2014/main" id="{3DED60C3-D1A5-0E4E-B397-E399B13562AC}"/>
              </a:ext>
            </a:extLst>
          </p:cNvPr>
          <p:cNvPicPr>
            <a:picLocks noChangeAspect="1"/>
          </p:cNvPicPr>
          <p:nvPr/>
        </p:nvPicPr>
        <p:blipFill>
          <a:blip r:embed="rId3"/>
          <a:stretch>
            <a:fillRect/>
          </a:stretch>
        </p:blipFill>
        <p:spPr>
          <a:xfrm>
            <a:off x="264820" y="1607442"/>
            <a:ext cx="6155117" cy="934045"/>
          </a:xfrm>
          <a:prstGeom prst="rect">
            <a:avLst/>
          </a:prstGeom>
        </p:spPr>
      </p:pic>
      <p:sp>
        <p:nvSpPr>
          <p:cNvPr id="9" name="TextBox 8">
            <a:extLst>
              <a:ext uri="{FF2B5EF4-FFF2-40B4-BE49-F238E27FC236}">
                <a16:creationId xmlns:a16="http://schemas.microsoft.com/office/drawing/2014/main" id="{22099A68-4911-2244-BDB3-7476A6F2FF19}"/>
              </a:ext>
            </a:extLst>
          </p:cNvPr>
          <p:cNvSpPr txBox="1"/>
          <p:nvPr/>
        </p:nvSpPr>
        <p:spPr>
          <a:xfrm>
            <a:off x="373965" y="2859614"/>
            <a:ext cx="11189677" cy="1938992"/>
          </a:xfrm>
          <a:prstGeom prst="rect">
            <a:avLst/>
          </a:prstGeom>
          <a:noFill/>
        </p:spPr>
        <p:txBody>
          <a:bodyPr wrap="square" rtlCol="0">
            <a:spAutoFit/>
          </a:bodyPr>
          <a:lstStyle/>
          <a:p>
            <a:r>
              <a:rPr lang="en-GB" sz="4000" dirty="0"/>
              <a:t>learn weight vector </a:t>
            </a:r>
            <a:r>
              <a:rPr lang="en-GB" sz="4000" b="1" dirty="0"/>
              <a:t>w </a:t>
            </a:r>
            <a:r>
              <a:rPr lang="en-GB" sz="4000" dirty="0"/>
              <a:t>via GD applied to linear regression with pooling all local datasets</a:t>
            </a:r>
          </a:p>
          <a:p>
            <a:r>
              <a:rPr lang="en-GB" sz="4000" dirty="0"/>
              <a:t> </a:t>
            </a:r>
          </a:p>
        </p:txBody>
      </p:sp>
      <p:pic>
        <p:nvPicPr>
          <p:cNvPr id="12" name="Picture 11">
            <a:extLst>
              <a:ext uri="{FF2B5EF4-FFF2-40B4-BE49-F238E27FC236}">
                <a16:creationId xmlns:a16="http://schemas.microsoft.com/office/drawing/2014/main" id="{A18C2E5A-2966-3A4B-B843-DBD4C035F666}"/>
              </a:ext>
            </a:extLst>
          </p:cNvPr>
          <p:cNvPicPr>
            <a:picLocks noChangeAspect="1"/>
          </p:cNvPicPr>
          <p:nvPr/>
        </p:nvPicPr>
        <p:blipFill>
          <a:blip r:embed="rId4"/>
          <a:stretch>
            <a:fillRect/>
          </a:stretch>
        </p:blipFill>
        <p:spPr>
          <a:xfrm>
            <a:off x="373965" y="4469559"/>
            <a:ext cx="11500828" cy="904299"/>
          </a:xfrm>
          <a:prstGeom prst="rect">
            <a:avLst/>
          </a:prstGeom>
        </p:spPr>
      </p:pic>
    </p:spTree>
    <p:extLst>
      <p:ext uri="{BB962C8B-B14F-4D97-AF65-F5344CB8AC3E}">
        <p14:creationId xmlns:p14="http://schemas.microsoft.com/office/powerpoint/2010/main" val="400474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359899" y="365125"/>
            <a:ext cx="10515600" cy="1325563"/>
          </a:xfrm>
        </p:spPr>
        <p:txBody>
          <a:bodyPr>
            <a:normAutofit/>
          </a:bodyPr>
          <a:lstStyle/>
          <a:p>
            <a:r>
              <a:rPr lang="en-US" sz="5400" b="1" dirty="0">
                <a:latin typeface="+mn-lt"/>
              </a:rPr>
              <a:t>About Me.</a:t>
            </a:r>
          </a:p>
        </p:txBody>
      </p:sp>
      <p:sp>
        <p:nvSpPr>
          <p:cNvPr id="3" name="Content Placeholder 2">
            <a:extLst>
              <a:ext uri="{FF2B5EF4-FFF2-40B4-BE49-F238E27FC236}">
                <a16:creationId xmlns:a16="http://schemas.microsoft.com/office/drawing/2014/main" id="{29C845E9-9BA0-434C-A219-7BC1BA9634ED}"/>
              </a:ext>
            </a:extLst>
          </p:cNvPr>
          <p:cNvSpPr>
            <a:spLocks noGrp="1"/>
          </p:cNvSpPr>
          <p:nvPr>
            <p:ph idx="1"/>
          </p:nvPr>
        </p:nvSpPr>
        <p:spPr>
          <a:xfrm>
            <a:off x="233289" y="1690688"/>
            <a:ext cx="10515600" cy="4351338"/>
          </a:xfrm>
        </p:spPr>
        <p:txBody>
          <a:bodyPr>
            <a:normAutofit/>
          </a:bodyPr>
          <a:lstStyle/>
          <a:p>
            <a:pPr>
              <a:lnSpc>
                <a:spcPct val="150000"/>
              </a:lnSpc>
            </a:pPr>
            <a:r>
              <a:rPr lang="en-US" sz="3200" dirty="0"/>
              <a:t>MSc (2008) and Ph.D. (2012) in EE, TU Vienna</a:t>
            </a:r>
          </a:p>
          <a:p>
            <a:pPr>
              <a:lnSpc>
                <a:spcPct val="150000"/>
              </a:lnSpc>
            </a:pPr>
            <a:r>
              <a:rPr lang="en-US" sz="3200" dirty="0"/>
              <a:t>since 2015 Ass. Prof. for Machine Learning at Aalto/CS </a:t>
            </a:r>
          </a:p>
          <a:p>
            <a:pPr>
              <a:lnSpc>
                <a:spcPct val="150000"/>
              </a:lnSpc>
            </a:pPr>
            <a:r>
              <a:rPr lang="en-US" sz="3200" dirty="0"/>
              <a:t>leading group “Machine Learning for Big Data” </a:t>
            </a:r>
          </a:p>
          <a:p>
            <a:pPr>
              <a:lnSpc>
                <a:spcPct val="150000"/>
              </a:lnSpc>
            </a:pPr>
            <a:r>
              <a:rPr lang="en-US" sz="3200" dirty="0"/>
              <a:t>2020-  Associate Editor for IEEE Signal Processing Letters</a:t>
            </a:r>
          </a:p>
          <a:p>
            <a:pPr>
              <a:lnSpc>
                <a:spcPct val="150000"/>
              </a:lnSpc>
            </a:pPr>
            <a:r>
              <a:rPr lang="en-US" sz="3200" dirty="0"/>
              <a:t>2019-2022: Chair of IEEE Finland Jt. Chapter SP/CAS</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spTree>
    <p:extLst>
      <p:ext uri="{BB962C8B-B14F-4D97-AF65-F5344CB8AC3E}">
        <p14:creationId xmlns:p14="http://schemas.microsoft.com/office/powerpoint/2010/main" val="369710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40</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10078721" cy="1015663"/>
          </a:xfrm>
          <a:prstGeom prst="rect">
            <a:avLst/>
          </a:prstGeom>
          <a:noFill/>
        </p:spPr>
        <p:txBody>
          <a:bodyPr wrap="none" rtlCol="0">
            <a:spAutoFit/>
          </a:bodyPr>
          <a:lstStyle/>
          <a:p>
            <a:r>
              <a:rPr lang="en-GB" sz="6000" b="1" dirty="0"/>
              <a:t>Centralized Federated Learning</a:t>
            </a:r>
          </a:p>
        </p:txBody>
      </p:sp>
      <p:pic>
        <p:nvPicPr>
          <p:cNvPr id="6" name="Picture 5">
            <a:extLst>
              <a:ext uri="{FF2B5EF4-FFF2-40B4-BE49-F238E27FC236}">
                <a16:creationId xmlns:a16="http://schemas.microsoft.com/office/drawing/2014/main" id="{CB02F271-04EF-3545-8F64-80CA56963DEA}"/>
              </a:ext>
            </a:extLst>
          </p:cNvPr>
          <p:cNvPicPr>
            <a:picLocks noChangeAspect="1"/>
          </p:cNvPicPr>
          <p:nvPr/>
        </p:nvPicPr>
        <p:blipFill>
          <a:blip r:embed="rId3"/>
          <a:stretch>
            <a:fillRect/>
          </a:stretch>
        </p:blipFill>
        <p:spPr>
          <a:xfrm>
            <a:off x="968205" y="2013657"/>
            <a:ext cx="6875745" cy="1342738"/>
          </a:xfrm>
          <a:prstGeom prst="rect">
            <a:avLst/>
          </a:prstGeom>
        </p:spPr>
      </p:pic>
      <p:pic>
        <p:nvPicPr>
          <p:cNvPr id="13" name="Picture 12" descr="Text&#10;&#10;Description automatically generated">
            <a:extLst>
              <a:ext uri="{FF2B5EF4-FFF2-40B4-BE49-F238E27FC236}">
                <a16:creationId xmlns:a16="http://schemas.microsoft.com/office/drawing/2014/main" id="{B9DF7110-6AAA-DE4D-AE5B-3ED9C9AD3FC1}"/>
              </a:ext>
            </a:extLst>
          </p:cNvPr>
          <p:cNvPicPr>
            <a:picLocks noChangeAspect="1"/>
          </p:cNvPicPr>
          <p:nvPr/>
        </p:nvPicPr>
        <p:blipFill>
          <a:blip r:embed="rId4"/>
          <a:stretch>
            <a:fillRect/>
          </a:stretch>
        </p:blipFill>
        <p:spPr>
          <a:xfrm>
            <a:off x="3396868" y="3278227"/>
            <a:ext cx="5717334" cy="743891"/>
          </a:xfrm>
          <a:prstGeom prst="rect">
            <a:avLst/>
          </a:prstGeom>
        </p:spPr>
      </p:pic>
      <p:sp>
        <p:nvSpPr>
          <p:cNvPr id="14" name="TextBox 13">
            <a:extLst>
              <a:ext uri="{FF2B5EF4-FFF2-40B4-BE49-F238E27FC236}">
                <a16:creationId xmlns:a16="http://schemas.microsoft.com/office/drawing/2014/main" id="{11BFFABA-E76F-5D4A-90CE-D5F7AC38CAED}"/>
              </a:ext>
            </a:extLst>
          </p:cNvPr>
          <p:cNvSpPr txBox="1"/>
          <p:nvPr/>
        </p:nvSpPr>
        <p:spPr>
          <a:xfrm>
            <a:off x="319070" y="1392364"/>
            <a:ext cx="10283393" cy="646331"/>
          </a:xfrm>
          <a:prstGeom prst="rect">
            <a:avLst/>
          </a:prstGeom>
          <a:noFill/>
        </p:spPr>
        <p:txBody>
          <a:bodyPr wrap="none" rtlCol="0">
            <a:spAutoFit/>
          </a:bodyPr>
          <a:lstStyle/>
          <a:p>
            <a:r>
              <a:rPr lang="en-GB" sz="3600" dirty="0"/>
              <a:t>GD step for linear regression on pooled local datasets:</a:t>
            </a:r>
          </a:p>
        </p:txBody>
      </p:sp>
      <p:sp>
        <p:nvSpPr>
          <p:cNvPr id="15" name="TextBox 14">
            <a:extLst>
              <a:ext uri="{FF2B5EF4-FFF2-40B4-BE49-F238E27FC236}">
                <a16:creationId xmlns:a16="http://schemas.microsoft.com/office/drawing/2014/main" id="{14527715-0280-1A4D-94AD-10FAA483B29F}"/>
              </a:ext>
            </a:extLst>
          </p:cNvPr>
          <p:cNvSpPr txBox="1"/>
          <p:nvPr/>
        </p:nvSpPr>
        <p:spPr>
          <a:xfrm>
            <a:off x="469035" y="3313772"/>
            <a:ext cx="2715808" cy="646331"/>
          </a:xfrm>
          <a:prstGeom prst="rect">
            <a:avLst/>
          </a:prstGeom>
          <a:noFill/>
        </p:spPr>
        <p:txBody>
          <a:bodyPr wrap="none" rtlCol="0">
            <a:spAutoFit/>
          </a:bodyPr>
          <a:lstStyle/>
          <a:p>
            <a:r>
              <a:rPr lang="en-GB" sz="3600" dirty="0"/>
              <a:t>local gradient</a:t>
            </a:r>
          </a:p>
        </p:txBody>
      </p:sp>
      <p:sp>
        <p:nvSpPr>
          <p:cNvPr id="16" name="TextBox 15">
            <a:extLst>
              <a:ext uri="{FF2B5EF4-FFF2-40B4-BE49-F238E27FC236}">
                <a16:creationId xmlns:a16="http://schemas.microsoft.com/office/drawing/2014/main" id="{9B6C4234-CE4C-8044-8A8E-B607339455BE}"/>
              </a:ext>
            </a:extLst>
          </p:cNvPr>
          <p:cNvSpPr txBox="1"/>
          <p:nvPr/>
        </p:nvSpPr>
        <p:spPr>
          <a:xfrm>
            <a:off x="1679620" y="4754092"/>
            <a:ext cx="184731" cy="369332"/>
          </a:xfrm>
          <a:prstGeom prst="rect">
            <a:avLst/>
          </a:prstGeom>
          <a:noFill/>
        </p:spPr>
        <p:txBody>
          <a:bodyPr wrap="none" rtlCol="0">
            <a:spAutoFit/>
          </a:bodyPr>
          <a:lstStyle/>
          <a:p>
            <a:endParaRPr lang="en-US" dirty="0"/>
          </a:p>
        </p:txBody>
      </p:sp>
      <p:sp>
        <p:nvSpPr>
          <p:cNvPr id="17" name="Oval 16">
            <a:extLst>
              <a:ext uri="{FF2B5EF4-FFF2-40B4-BE49-F238E27FC236}">
                <a16:creationId xmlns:a16="http://schemas.microsoft.com/office/drawing/2014/main" id="{54F450E4-F5BC-8040-9A33-594C8F6EED2E}"/>
              </a:ext>
            </a:extLst>
          </p:cNvPr>
          <p:cNvSpPr/>
          <p:nvPr/>
        </p:nvSpPr>
        <p:spPr>
          <a:xfrm>
            <a:off x="778304" y="417082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232BCC7-6A69-D340-BAF2-373B0EC5A54B}"/>
              </a:ext>
            </a:extLst>
          </p:cNvPr>
          <p:cNvSpPr/>
          <p:nvPr/>
        </p:nvSpPr>
        <p:spPr>
          <a:xfrm>
            <a:off x="1370286" y="575799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9FE0BD2-560E-9D4C-8829-67B7484C3F92}"/>
              </a:ext>
            </a:extLst>
          </p:cNvPr>
          <p:cNvCxnSpPr>
            <a:cxnSpLocks/>
          </p:cNvCxnSpPr>
          <p:nvPr/>
        </p:nvCxnSpPr>
        <p:spPr>
          <a:xfrm>
            <a:off x="1245547" y="4713789"/>
            <a:ext cx="682744" cy="1411601"/>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61D5504-893A-9848-BD41-91313AD2A253}"/>
              </a:ext>
            </a:extLst>
          </p:cNvPr>
          <p:cNvSpPr txBox="1"/>
          <p:nvPr/>
        </p:nvSpPr>
        <p:spPr>
          <a:xfrm>
            <a:off x="2186642" y="5962400"/>
            <a:ext cx="295274" cy="646331"/>
          </a:xfrm>
          <a:prstGeom prst="rect">
            <a:avLst/>
          </a:prstGeom>
          <a:noFill/>
        </p:spPr>
        <p:txBody>
          <a:bodyPr wrap="none" rtlCol="0">
            <a:spAutoFit/>
          </a:bodyPr>
          <a:lstStyle/>
          <a:p>
            <a:r>
              <a:rPr lang="en-GB" sz="3600" dirty="0"/>
              <a:t>j</a:t>
            </a:r>
          </a:p>
        </p:txBody>
      </p:sp>
      <p:sp>
        <p:nvSpPr>
          <p:cNvPr id="26" name="TextBox 25">
            <a:extLst>
              <a:ext uri="{FF2B5EF4-FFF2-40B4-BE49-F238E27FC236}">
                <a16:creationId xmlns:a16="http://schemas.microsoft.com/office/drawing/2014/main" id="{F278003E-DE5B-5640-BD43-308D07CB031D}"/>
              </a:ext>
            </a:extLst>
          </p:cNvPr>
          <p:cNvSpPr txBox="1"/>
          <p:nvPr/>
        </p:nvSpPr>
        <p:spPr>
          <a:xfrm flipH="1">
            <a:off x="446475" y="3948155"/>
            <a:ext cx="587210" cy="646331"/>
          </a:xfrm>
          <a:prstGeom prst="rect">
            <a:avLst/>
          </a:prstGeom>
          <a:noFill/>
        </p:spPr>
        <p:txBody>
          <a:bodyPr wrap="square" rtlCol="0">
            <a:spAutoFit/>
          </a:bodyPr>
          <a:lstStyle/>
          <a:p>
            <a:r>
              <a:rPr lang="en-GB" sz="3600" dirty="0" err="1"/>
              <a:t>i</a:t>
            </a:r>
            <a:endParaRPr lang="en-GB" sz="3600" dirty="0"/>
          </a:p>
        </p:txBody>
      </p:sp>
      <p:cxnSp>
        <p:nvCxnSpPr>
          <p:cNvPr id="29" name="Straight Arrow Connector 28">
            <a:extLst>
              <a:ext uri="{FF2B5EF4-FFF2-40B4-BE49-F238E27FC236}">
                <a16:creationId xmlns:a16="http://schemas.microsoft.com/office/drawing/2014/main" id="{E4BB6747-79F3-C045-97A6-EF95C9396CC3}"/>
              </a:ext>
            </a:extLst>
          </p:cNvPr>
          <p:cNvCxnSpPr>
            <a:cxnSpLocks/>
          </p:cNvCxnSpPr>
          <p:nvPr/>
        </p:nvCxnSpPr>
        <p:spPr>
          <a:xfrm>
            <a:off x="1590774" y="4547038"/>
            <a:ext cx="1645400" cy="493839"/>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D208D0-6B88-664A-9602-8DAA92969EB4}"/>
              </a:ext>
            </a:extLst>
          </p:cNvPr>
          <p:cNvCxnSpPr>
            <a:cxnSpLocks/>
          </p:cNvCxnSpPr>
          <p:nvPr/>
        </p:nvCxnSpPr>
        <p:spPr>
          <a:xfrm flipV="1">
            <a:off x="2186642" y="5281354"/>
            <a:ext cx="1049532" cy="45442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Computer with solid fill">
            <a:extLst>
              <a:ext uri="{FF2B5EF4-FFF2-40B4-BE49-F238E27FC236}">
                <a16:creationId xmlns:a16="http://schemas.microsoft.com/office/drawing/2014/main" id="{ECB78498-ED76-5940-B3A1-C37353123A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1401" y="4467058"/>
            <a:ext cx="1290941" cy="1290941"/>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5973D6F0-77AE-464D-9103-AD55EBFCBB6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885531" y="4078688"/>
            <a:ext cx="1713551" cy="526574"/>
          </a:xfrm>
          <a:prstGeom prst="rect">
            <a:avLst/>
          </a:prstGeom>
        </p:spPr>
      </p:pic>
      <p:pic>
        <p:nvPicPr>
          <p:cNvPr id="42" name="Picture 41" descr="A picture containing text, clipart&#10;&#10;Description automatically generated">
            <a:extLst>
              <a:ext uri="{FF2B5EF4-FFF2-40B4-BE49-F238E27FC236}">
                <a16:creationId xmlns:a16="http://schemas.microsoft.com/office/drawing/2014/main" id="{FA263554-016B-9743-8A34-3AEC85FFF977}"/>
              </a:ext>
            </a:extLst>
          </p:cNvPr>
          <p:cNvPicPr>
            <a:picLocks noChangeAspect="1"/>
          </p:cNvPicPr>
          <p:nvPr/>
        </p:nvPicPr>
        <p:blipFill>
          <a:blip r:embed="rId8"/>
          <a:stretch>
            <a:fillRect/>
          </a:stretch>
        </p:blipFill>
        <p:spPr>
          <a:xfrm>
            <a:off x="2448606" y="5691456"/>
            <a:ext cx="1645399" cy="607230"/>
          </a:xfrm>
          <a:prstGeom prst="rect">
            <a:avLst/>
          </a:prstGeom>
        </p:spPr>
      </p:pic>
      <p:sp>
        <p:nvSpPr>
          <p:cNvPr id="44" name="TextBox 43">
            <a:extLst>
              <a:ext uri="{FF2B5EF4-FFF2-40B4-BE49-F238E27FC236}">
                <a16:creationId xmlns:a16="http://schemas.microsoft.com/office/drawing/2014/main" id="{BD8B0553-33F5-B545-9815-188AF0AC6182}"/>
              </a:ext>
            </a:extLst>
          </p:cNvPr>
          <p:cNvSpPr txBox="1"/>
          <p:nvPr/>
        </p:nvSpPr>
        <p:spPr>
          <a:xfrm>
            <a:off x="6412790" y="4731867"/>
            <a:ext cx="184731" cy="369332"/>
          </a:xfrm>
          <a:prstGeom prst="rect">
            <a:avLst/>
          </a:prstGeom>
          <a:noFill/>
        </p:spPr>
        <p:txBody>
          <a:bodyPr wrap="none" rtlCol="0">
            <a:spAutoFit/>
          </a:bodyPr>
          <a:lstStyle/>
          <a:p>
            <a:endParaRPr lang="en-US" dirty="0"/>
          </a:p>
        </p:txBody>
      </p:sp>
      <p:sp>
        <p:nvSpPr>
          <p:cNvPr id="45" name="Oval 44">
            <a:extLst>
              <a:ext uri="{FF2B5EF4-FFF2-40B4-BE49-F238E27FC236}">
                <a16:creationId xmlns:a16="http://schemas.microsoft.com/office/drawing/2014/main" id="{148DAA99-6C07-FD41-AA83-C8E8D6C07E32}"/>
              </a:ext>
            </a:extLst>
          </p:cNvPr>
          <p:cNvSpPr/>
          <p:nvPr/>
        </p:nvSpPr>
        <p:spPr>
          <a:xfrm>
            <a:off x="8807496" y="410815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D2385EE-79E3-294C-AE4D-19728776DFD3}"/>
              </a:ext>
            </a:extLst>
          </p:cNvPr>
          <p:cNvSpPr/>
          <p:nvPr/>
        </p:nvSpPr>
        <p:spPr>
          <a:xfrm>
            <a:off x="9426286" y="552416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EFB87AE-4C10-854D-9632-31D2CDC08847}"/>
              </a:ext>
            </a:extLst>
          </p:cNvPr>
          <p:cNvCxnSpPr>
            <a:cxnSpLocks/>
          </p:cNvCxnSpPr>
          <p:nvPr/>
        </p:nvCxnSpPr>
        <p:spPr>
          <a:xfrm>
            <a:off x="9117645" y="4306164"/>
            <a:ext cx="682744" cy="1411601"/>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51" name="Graphic 50" descr="Computer with solid fill">
            <a:extLst>
              <a:ext uri="{FF2B5EF4-FFF2-40B4-BE49-F238E27FC236}">
                <a16:creationId xmlns:a16="http://schemas.microsoft.com/office/drawing/2014/main" id="{B7122763-11E4-5C44-A23D-395E72D546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1604" y="4513723"/>
            <a:ext cx="1290941" cy="1290941"/>
          </a:xfrm>
          <a:prstGeom prst="rect">
            <a:avLst/>
          </a:prstGeom>
        </p:spPr>
      </p:pic>
      <p:cxnSp>
        <p:nvCxnSpPr>
          <p:cNvPr id="54" name="Straight Arrow Connector 53">
            <a:extLst>
              <a:ext uri="{FF2B5EF4-FFF2-40B4-BE49-F238E27FC236}">
                <a16:creationId xmlns:a16="http://schemas.microsoft.com/office/drawing/2014/main" id="{A13C21DF-77E1-274E-B3EA-F16A914DC529}"/>
              </a:ext>
            </a:extLst>
          </p:cNvPr>
          <p:cNvCxnSpPr>
            <a:cxnSpLocks/>
          </p:cNvCxnSpPr>
          <p:nvPr/>
        </p:nvCxnSpPr>
        <p:spPr>
          <a:xfrm flipV="1">
            <a:off x="7334481" y="4662769"/>
            <a:ext cx="1327726" cy="338689"/>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72D6862-A0D9-0040-85CA-502618A573BE}"/>
              </a:ext>
            </a:extLst>
          </p:cNvPr>
          <p:cNvCxnSpPr>
            <a:cxnSpLocks/>
          </p:cNvCxnSpPr>
          <p:nvPr/>
        </p:nvCxnSpPr>
        <p:spPr>
          <a:xfrm>
            <a:off x="7334481" y="5419589"/>
            <a:ext cx="2054456" cy="465839"/>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06322E4-047C-FE4F-BCB9-4CF25ED68446}"/>
              </a:ext>
            </a:extLst>
          </p:cNvPr>
          <p:cNvSpPr txBox="1"/>
          <p:nvPr/>
        </p:nvSpPr>
        <p:spPr>
          <a:xfrm flipH="1">
            <a:off x="9586040" y="3804726"/>
            <a:ext cx="587210" cy="646331"/>
          </a:xfrm>
          <a:prstGeom prst="rect">
            <a:avLst/>
          </a:prstGeom>
          <a:noFill/>
        </p:spPr>
        <p:txBody>
          <a:bodyPr wrap="square" rtlCol="0">
            <a:spAutoFit/>
          </a:bodyPr>
          <a:lstStyle/>
          <a:p>
            <a:r>
              <a:rPr lang="en-GB" sz="3600" dirty="0" err="1"/>
              <a:t>i</a:t>
            </a:r>
            <a:endParaRPr lang="en-GB" sz="3600" dirty="0"/>
          </a:p>
        </p:txBody>
      </p:sp>
      <p:sp>
        <p:nvSpPr>
          <p:cNvPr id="59" name="TextBox 58">
            <a:extLst>
              <a:ext uri="{FF2B5EF4-FFF2-40B4-BE49-F238E27FC236}">
                <a16:creationId xmlns:a16="http://schemas.microsoft.com/office/drawing/2014/main" id="{09C94AC4-7944-8448-A0EF-C94285F57706}"/>
              </a:ext>
            </a:extLst>
          </p:cNvPr>
          <p:cNvSpPr txBox="1"/>
          <p:nvPr/>
        </p:nvSpPr>
        <p:spPr>
          <a:xfrm flipH="1">
            <a:off x="10110538" y="5091431"/>
            <a:ext cx="587210" cy="646331"/>
          </a:xfrm>
          <a:prstGeom prst="rect">
            <a:avLst/>
          </a:prstGeom>
          <a:noFill/>
        </p:spPr>
        <p:txBody>
          <a:bodyPr wrap="square" rtlCol="0">
            <a:spAutoFit/>
          </a:bodyPr>
          <a:lstStyle/>
          <a:p>
            <a:r>
              <a:rPr lang="en-GB" sz="3600" dirty="0"/>
              <a:t>j</a:t>
            </a:r>
          </a:p>
        </p:txBody>
      </p:sp>
      <p:pic>
        <p:nvPicPr>
          <p:cNvPr id="61" name="Picture 60" descr="A picture containing diagram&#10;&#10;Description automatically generated">
            <a:extLst>
              <a:ext uri="{FF2B5EF4-FFF2-40B4-BE49-F238E27FC236}">
                <a16:creationId xmlns:a16="http://schemas.microsoft.com/office/drawing/2014/main" id="{69650BB3-656D-EC46-9605-1D949B9B9960}"/>
              </a:ext>
            </a:extLst>
          </p:cNvPr>
          <p:cNvPicPr>
            <a:picLocks noChangeAspect="1"/>
          </p:cNvPicPr>
          <p:nvPr/>
        </p:nvPicPr>
        <p:blipFill>
          <a:blip r:embed="rId9"/>
          <a:stretch>
            <a:fillRect/>
          </a:stretch>
        </p:blipFill>
        <p:spPr>
          <a:xfrm>
            <a:off x="7671607" y="4108157"/>
            <a:ext cx="990600" cy="514350"/>
          </a:xfrm>
          <a:prstGeom prst="rect">
            <a:avLst/>
          </a:prstGeom>
        </p:spPr>
      </p:pic>
      <p:pic>
        <p:nvPicPr>
          <p:cNvPr id="62" name="Picture 61" descr="A picture containing diagram&#10;&#10;Description automatically generated">
            <a:extLst>
              <a:ext uri="{FF2B5EF4-FFF2-40B4-BE49-F238E27FC236}">
                <a16:creationId xmlns:a16="http://schemas.microsoft.com/office/drawing/2014/main" id="{E6EF09D1-1AEC-4F49-9B31-1624088BA347}"/>
              </a:ext>
            </a:extLst>
          </p:cNvPr>
          <p:cNvPicPr>
            <a:picLocks noChangeAspect="1"/>
          </p:cNvPicPr>
          <p:nvPr/>
        </p:nvPicPr>
        <p:blipFill>
          <a:blip r:embed="rId9"/>
          <a:stretch>
            <a:fillRect/>
          </a:stretch>
        </p:blipFill>
        <p:spPr>
          <a:xfrm>
            <a:off x="7630806" y="5729862"/>
            <a:ext cx="990600" cy="514350"/>
          </a:xfrm>
          <a:prstGeom prst="rect">
            <a:avLst/>
          </a:prstGeom>
        </p:spPr>
      </p:pic>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B59D9CBD-B49D-0C4F-BEA6-668AE285053E}"/>
                  </a:ext>
                </a:extLst>
              </p14:cNvPr>
              <p14:cNvContentPartPr/>
              <p14:nvPr/>
            </p14:nvContentPartPr>
            <p14:xfrm>
              <a:off x="1284480" y="1915560"/>
              <a:ext cx="7949160" cy="3669480"/>
            </p14:xfrm>
          </p:contentPart>
        </mc:Choice>
        <mc:Fallback>
          <p:pic>
            <p:nvPicPr>
              <p:cNvPr id="2" name="Ink 1">
                <a:extLst>
                  <a:ext uri="{FF2B5EF4-FFF2-40B4-BE49-F238E27FC236}">
                    <a16:creationId xmlns:a16="http://schemas.microsoft.com/office/drawing/2014/main" id="{B59D9CBD-B49D-0C4F-BEA6-668AE285053E}"/>
                  </a:ext>
                </a:extLst>
              </p:cNvPr>
              <p:cNvPicPr/>
              <p:nvPr/>
            </p:nvPicPr>
            <p:blipFill>
              <a:blip r:embed="rId11"/>
              <a:stretch>
                <a:fillRect/>
              </a:stretch>
            </p:blipFill>
            <p:spPr>
              <a:xfrm>
                <a:off x="1275120" y="1906200"/>
                <a:ext cx="7967880" cy="3688200"/>
              </a:xfrm>
              <a:prstGeom prst="rect">
                <a:avLst/>
              </a:prstGeom>
            </p:spPr>
          </p:pic>
        </mc:Fallback>
      </mc:AlternateContent>
    </p:spTree>
    <p:extLst>
      <p:ext uri="{BB962C8B-B14F-4D97-AF65-F5344CB8AC3E}">
        <p14:creationId xmlns:p14="http://schemas.microsoft.com/office/powerpoint/2010/main" val="255242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41</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10089429" cy="1015663"/>
          </a:xfrm>
          <a:prstGeom prst="rect">
            <a:avLst/>
          </a:prstGeom>
          <a:noFill/>
        </p:spPr>
        <p:txBody>
          <a:bodyPr wrap="none" rtlCol="0">
            <a:spAutoFit/>
          </a:bodyPr>
          <a:lstStyle/>
          <a:p>
            <a:r>
              <a:rPr lang="en-GB" sz="6000" b="1" dirty="0"/>
              <a:t>Distributed Federated Learning</a:t>
            </a:r>
          </a:p>
        </p:txBody>
      </p:sp>
      <p:pic>
        <p:nvPicPr>
          <p:cNvPr id="6" name="Picture 5">
            <a:extLst>
              <a:ext uri="{FF2B5EF4-FFF2-40B4-BE49-F238E27FC236}">
                <a16:creationId xmlns:a16="http://schemas.microsoft.com/office/drawing/2014/main" id="{CB02F271-04EF-3545-8F64-80CA56963DEA}"/>
              </a:ext>
            </a:extLst>
          </p:cNvPr>
          <p:cNvPicPr>
            <a:picLocks noChangeAspect="1"/>
          </p:cNvPicPr>
          <p:nvPr/>
        </p:nvPicPr>
        <p:blipFill>
          <a:blip r:embed="rId3"/>
          <a:stretch>
            <a:fillRect/>
          </a:stretch>
        </p:blipFill>
        <p:spPr>
          <a:xfrm>
            <a:off x="968205" y="2013657"/>
            <a:ext cx="6875745" cy="1342738"/>
          </a:xfrm>
          <a:prstGeom prst="rect">
            <a:avLst/>
          </a:prstGeom>
        </p:spPr>
      </p:pic>
      <p:pic>
        <p:nvPicPr>
          <p:cNvPr id="13" name="Picture 12" descr="Text&#10;&#10;Description automatically generated">
            <a:extLst>
              <a:ext uri="{FF2B5EF4-FFF2-40B4-BE49-F238E27FC236}">
                <a16:creationId xmlns:a16="http://schemas.microsoft.com/office/drawing/2014/main" id="{B9DF7110-6AAA-DE4D-AE5B-3ED9C9AD3FC1}"/>
              </a:ext>
            </a:extLst>
          </p:cNvPr>
          <p:cNvPicPr>
            <a:picLocks noChangeAspect="1"/>
          </p:cNvPicPr>
          <p:nvPr/>
        </p:nvPicPr>
        <p:blipFill>
          <a:blip r:embed="rId4"/>
          <a:stretch>
            <a:fillRect/>
          </a:stretch>
        </p:blipFill>
        <p:spPr>
          <a:xfrm>
            <a:off x="3406126" y="3374697"/>
            <a:ext cx="6576074" cy="855623"/>
          </a:xfrm>
          <a:prstGeom prst="rect">
            <a:avLst/>
          </a:prstGeom>
        </p:spPr>
      </p:pic>
      <p:sp>
        <p:nvSpPr>
          <p:cNvPr id="14" name="TextBox 13">
            <a:extLst>
              <a:ext uri="{FF2B5EF4-FFF2-40B4-BE49-F238E27FC236}">
                <a16:creationId xmlns:a16="http://schemas.microsoft.com/office/drawing/2014/main" id="{11BFFABA-E76F-5D4A-90CE-D5F7AC38CAED}"/>
              </a:ext>
            </a:extLst>
          </p:cNvPr>
          <p:cNvSpPr txBox="1"/>
          <p:nvPr/>
        </p:nvSpPr>
        <p:spPr>
          <a:xfrm>
            <a:off x="319070" y="1392364"/>
            <a:ext cx="10283393" cy="646331"/>
          </a:xfrm>
          <a:prstGeom prst="rect">
            <a:avLst/>
          </a:prstGeom>
          <a:noFill/>
        </p:spPr>
        <p:txBody>
          <a:bodyPr wrap="none" rtlCol="0">
            <a:spAutoFit/>
          </a:bodyPr>
          <a:lstStyle/>
          <a:p>
            <a:r>
              <a:rPr lang="en-GB" sz="3600" dirty="0"/>
              <a:t>GD step for linear regression on pooled local datasets:</a:t>
            </a:r>
          </a:p>
        </p:txBody>
      </p:sp>
      <p:sp>
        <p:nvSpPr>
          <p:cNvPr id="15" name="TextBox 14">
            <a:extLst>
              <a:ext uri="{FF2B5EF4-FFF2-40B4-BE49-F238E27FC236}">
                <a16:creationId xmlns:a16="http://schemas.microsoft.com/office/drawing/2014/main" id="{14527715-0280-1A4D-94AD-10FAA483B29F}"/>
              </a:ext>
            </a:extLst>
          </p:cNvPr>
          <p:cNvSpPr txBox="1"/>
          <p:nvPr/>
        </p:nvSpPr>
        <p:spPr>
          <a:xfrm>
            <a:off x="568615" y="3449677"/>
            <a:ext cx="2715808" cy="646331"/>
          </a:xfrm>
          <a:prstGeom prst="rect">
            <a:avLst/>
          </a:prstGeom>
          <a:noFill/>
        </p:spPr>
        <p:txBody>
          <a:bodyPr wrap="none" rtlCol="0">
            <a:spAutoFit/>
          </a:bodyPr>
          <a:lstStyle/>
          <a:p>
            <a:r>
              <a:rPr lang="en-GB" sz="3600" dirty="0"/>
              <a:t>local gradient</a:t>
            </a:r>
          </a:p>
        </p:txBody>
      </p:sp>
      <p:sp>
        <p:nvSpPr>
          <p:cNvPr id="32" name="TextBox 31">
            <a:extLst>
              <a:ext uri="{FF2B5EF4-FFF2-40B4-BE49-F238E27FC236}">
                <a16:creationId xmlns:a16="http://schemas.microsoft.com/office/drawing/2014/main" id="{75BBA8FC-03DD-4F49-8256-F01E7FD905AE}"/>
              </a:ext>
            </a:extLst>
          </p:cNvPr>
          <p:cNvSpPr txBox="1"/>
          <p:nvPr/>
        </p:nvSpPr>
        <p:spPr>
          <a:xfrm>
            <a:off x="476250" y="4422889"/>
            <a:ext cx="9738435" cy="646331"/>
          </a:xfrm>
          <a:prstGeom prst="rect">
            <a:avLst/>
          </a:prstGeom>
          <a:noFill/>
        </p:spPr>
        <p:txBody>
          <a:bodyPr wrap="none" rtlCol="0">
            <a:spAutoFit/>
          </a:bodyPr>
          <a:lstStyle/>
          <a:p>
            <a:r>
              <a:rPr lang="en-GB" sz="3600" dirty="0"/>
              <a:t>use network averaging to (approximately) compute</a:t>
            </a:r>
          </a:p>
        </p:txBody>
      </p:sp>
      <p:pic>
        <p:nvPicPr>
          <p:cNvPr id="8" name="Picture 7" descr="Text&#10;&#10;Description automatically generated with medium confidence">
            <a:extLst>
              <a:ext uri="{FF2B5EF4-FFF2-40B4-BE49-F238E27FC236}">
                <a16:creationId xmlns:a16="http://schemas.microsoft.com/office/drawing/2014/main" id="{3BFD321B-80F9-0B4F-835E-6AD60869004F}"/>
              </a:ext>
            </a:extLst>
          </p:cNvPr>
          <p:cNvPicPr>
            <a:picLocks noChangeAspect="1"/>
          </p:cNvPicPr>
          <p:nvPr/>
        </p:nvPicPr>
        <p:blipFill>
          <a:blip r:embed="rId5"/>
          <a:stretch>
            <a:fillRect/>
          </a:stretch>
        </p:blipFill>
        <p:spPr>
          <a:xfrm>
            <a:off x="3589013" y="5328166"/>
            <a:ext cx="3105150" cy="1242060"/>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3BF578FE-41EE-B44C-A7ED-B67C51916BD5}"/>
                  </a:ext>
                </a:extLst>
              </p14:cNvPr>
              <p14:cNvContentPartPr/>
              <p14:nvPr/>
            </p14:nvContentPartPr>
            <p14:xfrm>
              <a:off x="4423320" y="1822320"/>
              <a:ext cx="3683160" cy="1559520"/>
            </p14:xfrm>
          </p:contentPart>
        </mc:Choice>
        <mc:Fallback>
          <p:pic>
            <p:nvPicPr>
              <p:cNvPr id="2" name="Ink 1">
                <a:extLst>
                  <a:ext uri="{FF2B5EF4-FFF2-40B4-BE49-F238E27FC236}">
                    <a16:creationId xmlns:a16="http://schemas.microsoft.com/office/drawing/2014/main" id="{3BF578FE-41EE-B44C-A7ED-B67C51916BD5}"/>
                  </a:ext>
                </a:extLst>
              </p:cNvPr>
              <p:cNvPicPr/>
              <p:nvPr/>
            </p:nvPicPr>
            <p:blipFill>
              <a:blip r:embed="rId7"/>
              <a:stretch>
                <a:fillRect/>
              </a:stretch>
            </p:blipFill>
            <p:spPr>
              <a:xfrm>
                <a:off x="4413960" y="1812960"/>
                <a:ext cx="3701880" cy="1578240"/>
              </a:xfrm>
              <a:prstGeom prst="rect">
                <a:avLst/>
              </a:prstGeom>
            </p:spPr>
          </p:pic>
        </mc:Fallback>
      </mc:AlternateContent>
    </p:spTree>
    <p:extLst>
      <p:ext uri="{BB962C8B-B14F-4D97-AF65-F5344CB8AC3E}">
        <p14:creationId xmlns:p14="http://schemas.microsoft.com/office/powerpoint/2010/main" val="1783645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493725" y="1585023"/>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42</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6476453" cy="1015663"/>
          </a:xfrm>
          <a:prstGeom prst="rect">
            <a:avLst/>
          </a:prstGeom>
          <a:noFill/>
        </p:spPr>
        <p:txBody>
          <a:bodyPr wrap="none" rtlCol="0">
            <a:spAutoFit/>
          </a:bodyPr>
          <a:lstStyle/>
          <a:p>
            <a:r>
              <a:rPr lang="en-GB" sz="6000" b="1" dirty="0"/>
              <a:t>Network Averaging </a:t>
            </a:r>
          </a:p>
        </p:txBody>
      </p:sp>
      <p:sp>
        <p:nvSpPr>
          <p:cNvPr id="11" name="Oval 10">
            <a:extLst>
              <a:ext uri="{FF2B5EF4-FFF2-40B4-BE49-F238E27FC236}">
                <a16:creationId xmlns:a16="http://schemas.microsoft.com/office/drawing/2014/main" id="{182E6165-4C85-9D4B-A5CC-C83F4FA50A43}"/>
              </a:ext>
            </a:extLst>
          </p:cNvPr>
          <p:cNvSpPr/>
          <p:nvPr/>
        </p:nvSpPr>
        <p:spPr>
          <a:xfrm>
            <a:off x="4150154" y="308266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6B6DBDB-1B6C-C540-81CC-86C1A5ADCA95}"/>
              </a:ext>
            </a:extLst>
          </p:cNvPr>
          <p:cNvSpPr/>
          <p:nvPr/>
        </p:nvSpPr>
        <p:spPr>
          <a:xfrm>
            <a:off x="2297456" y="1426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ACE33A-4532-D449-B1DD-CD0EE01B1604}"/>
              </a:ext>
            </a:extLst>
          </p:cNvPr>
          <p:cNvSpPr/>
          <p:nvPr/>
        </p:nvSpPr>
        <p:spPr>
          <a:xfrm>
            <a:off x="6646023" y="208909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19A633A-B957-1444-A1CB-DF85C808DEB5}"/>
              </a:ext>
            </a:extLst>
          </p:cNvPr>
          <p:cNvSpPr txBox="1"/>
          <p:nvPr/>
        </p:nvSpPr>
        <p:spPr>
          <a:xfrm>
            <a:off x="3851674" y="3226458"/>
            <a:ext cx="298480" cy="646331"/>
          </a:xfrm>
          <a:prstGeom prst="rect">
            <a:avLst/>
          </a:prstGeom>
          <a:noFill/>
        </p:spPr>
        <p:txBody>
          <a:bodyPr wrap="none" rtlCol="0">
            <a:spAutoFit/>
          </a:bodyPr>
          <a:lstStyle/>
          <a:p>
            <a:r>
              <a:rPr lang="en-GB" sz="3600" dirty="0" err="1"/>
              <a:t>i</a:t>
            </a:r>
            <a:endParaRPr lang="en-GB" sz="3600" dirty="0"/>
          </a:p>
        </p:txBody>
      </p:sp>
      <p:sp>
        <p:nvSpPr>
          <p:cNvPr id="17" name="TextBox 16">
            <a:extLst>
              <a:ext uri="{FF2B5EF4-FFF2-40B4-BE49-F238E27FC236}">
                <a16:creationId xmlns:a16="http://schemas.microsoft.com/office/drawing/2014/main" id="{CF2BD8E8-C466-EA4E-B38D-5F612670A72A}"/>
              </a:ext>
            </a:extLst>
          </p:cNvPr>
          <p:cNvSpPr txBox="1"/>
          <p:nvPr/>
        </p:nvSpPr>
        <p:spPr>
          <a:xfrm>
            <a:off x="1811682" y="1222893"/>
            <a:ext cx="295274" cy="646331"/>
          </a:xfrm>
          <a:prstGeom prst="rect">
            <a:avLst/>
          </a:prstGeom>
          <a:noFill/>
        </p:spPr>
        <p:txBody>
          <a:bodyPr wrap="none" rtlCol="0">
            <a:spAutoFit/>
          </a:bodyPr>
          <a:lstStyle/>
          <a:p>
            <a:r>
              <a:rPr lang="en-GB" sz="3600" dirty="0"/>
              <a:t>j</a:t>
            </a:r>
          </a:p>
        </p:txBody>
      </p:sp>
      <p:sp>
        <p:nvSpPr>
          <p:cNvPr id="18" name="TextBox 17">
            <a:extLst>
              <a:ext uri="{FF2B5EF4-FFF2-40B4-BE49-F238E27FC236}">
                <a16:creationId xmlns:a16="http://schemas.microsoft.com/office/drawing/2014/main" id="{FA55D4A5-F52A-EC4E-84A8-8944EDB7074E}"/>
              </a:ext>
            </a:extLst>
          </p:cNvPr>
          <p:cNvSpPr txBox="1"/>
          <p:nvPr/>
        </p:nvSpPr>
        <p:spPr>
          <a:xfrm>
            <a:off x="7408023" y="1954355"/>
            <a:ext cx="394660" cy="646331"/>
          </a:xfrm>
          <a:prstGeom prst="rect">
            <a:avLst/>
          </a:prstGeom>
          <a:noFill/>
        </p:spPr>
        <p:txBody>
          <a:bodyPr wrap="none" rtlCol="0">
            <a:spAutoFit/>
          </a:bodyPr>
          <a:lstStyle/>
          <a:p>
            <a:r>
              <a:rPr lang="en-GB" sz="3600" dirty="0"/>
              <a:t>k</a:t>
            </a:r>
          </a:p>
        </p:txBody>
      </p:sp>
      <p:cxnSp>
        <p:nvCxnSpPr>
          <p:cNvPr id="9" name="Straight Connector 8">
            <a:extLst>
              <a:ext uri="{FF2B5EF4-FFF2-40B4-BE49-F238E27FC236}">
                <a16:creationId xmlns:a16="http://schemas.microsoft.com/office/drawing/2014/main" id="{3B694878-B042-1043-98AF-49A1126329C4}"/>
              </a:ext>
            </a:extLst>
          </p:cNvPr>
          <p:cNvCxnSpPr>
            <a:cxnSpLocks/>
            <a:stCxn id="3" idx="3"/>
          </p:cNvCxnSpPr>
          <p:nvPr/>
        </p:nvCxnSpPr>
        <p:spPr>
          <a:xfrm>
            <a:off x="2678456" y="1769689"/>
            <a:ext cx="1852698" cy="156109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BB83B5-4F23-074F-AD4C-150F28A51D4D}"/>
              </a:ext>
            </a:extLst>
          </p:cNvPr>
          <p:cNvCxnSpPr>
            <a:cxnSpLocks/>
          </p:cNvCxnSpPr>
          <p:nvPr/>
        </p:nvCxnSpPr>
        <p:spPr>
          <a:xfrm flipV="1">
            <a:off x="4705350" y="2550234"/>
            <a:ext cx="2171700" cy="953787"/>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5FF3B20-F77D-0347-A72E-7681452C9140}"/>
              </a:ext>
            </a:extLst>
          </p:cNvPr>
          <p:cNvPicPr>
            <a:picLocks noChangeAspect="1"/>
          </p:cNvPicPr>
          <p:nvPr/>
        </p:nvPicPr>
        <p:blipFill>
          <a:blip r:embed="rId3"/>
          <a:stretch>
            <a:fillRect/>
          </a:stretch>
        </p:blipFill>
        <p:spPr>
          <a:xfrm>
            <a:off x="496553" y="3847266"/>
            <a:ext cx="9535203" cy="903335"/>
          </a:xfrm>
          <a:prstGeom prst="rect">
            <a:avLst/>
          </a:prstGeom>
        </p:spPr>
      </p:pic>
      <p:cxnSp>
        <p:nvCxnSpPr>
          <p:cNvPr id="30" name="Straight Arrow Connector 29">
            <a:extLst>
              <a:ext uri="{FF2B5EF4-FFF2-40B4-BE49-F238E27FC236}">
                <a16:creationId xmlns:a16="http://schemas.microsoft.com/office/drawing/2014/main" id="{21A6911E-143D-0345-9043-D20CE50FE89C}"/>
              </a:ext>
            </a:extLst>
          </p:cNvPr>
          <p:cNvCxnSpPr>
            <a:cxnSpLocks/>
          </p:cNvCxnSpPr>
          <p:nvPr/>
        </p:nvCxnSpPr>
        <p:spPr>
          <a:xfrm flipV="1">
            <a:off x="5062127" y="2430306"/>
            <a:ext cx="1372973" cy="576369"/>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671CEB-FA9E-F141-AC8C-5B8E6F5AD4F4}"/>
              </a:ext>
            </a:extLst>
          </p:cNvPr>
          <p:cNvCxnSpPr>
            <a:cxnSpLocks/>
          </p:cNvCxnSpPr>
          <p:nvPr/>
        </p:nvCxnSpPr>
        <p:spPr>
          <a:xfrm>
            <a:off x="3364306" y="1930075"/>
            <a:ext cx="979094" cy="936303"/>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A8804BA-E3A5-734E-8649-330E2B50A43C}"/>
                  </a:ext>
                </a:extLst>
              </p:cNvPr>
              <p:cNvSpPr txBox="1"/>
              <p:nvPr/>
            </p:nvSpPr>
            <p:spPr>
              <a:xfrm>
                <a:off x="573309" y="4720008"/>
                <a:ext cx="6855210" cy="690895"/>
              </a:xfrm>
              <a:prstGeom prst="rect">
                <a:avLst/>
              </a:prstGeom>
              <a:noFill/>
            </p:spPr>
            <p:txBody>
              <a:bodyPr wrap="none" rtlCol="0">
                <a:spAutoFit/>
              </a:bodyPr>
              <a:lstStyle/>
              <a:p>
                <a:r>
                  <a:rPr lang="en-GB" sz="3600" dirty="0"/>
                  <a:t>for suitable choice of weights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𝑊</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oMath>
                </a14:m>
                <a:r>
                  <a:rPr lang="en-GB" sz="3600" dirty="0"/>
                  <a:t> , </a:t>
                </a:r>
              </a:p>
            </p:txBody>
          </p:sp>
        </mc:Choice>
        <mc:Fallback xmlns="">
          <p:sp>
            <p:nvSpPr>
              <p:cNvPr id="37" name="TextBox 36">
                <a:extLst>
                  <a:ext uri="{FF2B5EF4-FFF2-40B4-BE49-F238E27FC236}">
                    <a16:creationId xmlns:a16="http://schemas.microsoft.com/office/drawing/2014/main" id="{9A8804BA-E3A5-734E-8649-330E2B50A43C}"/>
                  </a:ext>
                </a:extLst>
              </p:cNvPr>
              <p:cNvSpPr txBox="1">
                <a:spLocks noRot="1" noChangeAspect="1" noMove="1" noResize="1" noEditPoints="1" noAdjustHandles="1" noChangeArrowheads="1" noChangeShapeType="1" noTextEdit="1"/>
              </p:cNvSpPr>
              <p:nvPr/>
            </p:nvSpPr>
            <p:spPr>
              <a:xfrm>
                <a:off x="573309" y="4720008"/>
                <a:ext cx="6855210" cy="690895"/>
              </a:xfrm>
              <a:prstGeom prst="rect">
                <a:avLst/>
              </a:prstGeom>
              <a:blipFill>
                <a:blip r:embed="rId4"/>
                <a:stretch>
                  <a:fillRect l="-2773" t="-12500" r="-1664" b="-25000"/>
                </a:stretch>
              </a:blipFill>
            </p:spPr>
            <p:txBody>
              <a:bodyPr/>
              <a:lstStyle/>
              <a:p>
                <a:r>
                  <a:rPr lang="en-GB">
                    <a:noFill/>
                  </a:rPr>
                  <a:t> </a:t>
                </a:r>
              </a:p>
            </p:txBody>
          </p:sp>
        </mc:Fallback>
      </mc:AlternateContent>
      <p:pic>
        <p:nvPicPr>
          <p:cNvPr id="41" name="Picture 40" descr="Logo, company name&#10;&#10;Description automatically generated">
            <a:extLst>
              <a:ext uri="{FF2B5EF4-FFF2-40B4-BE49-F238E27FC236}">
                <a16:creationId xmlns:a16="http://schemas.microsoft.com/office/drawing/2014/main" id="{CD2E829D-957F-D74A-A988-32584ABD3355}"/>
              </a:ext>
            </a:extLst>
          </p:cNvPr>
          <p:cNvPicPr>
            <a:picLocks noChangeAspect="1"/>
          </p:cNvPicPr>
          <p:nvPr/>
        </p:nvPicPr>
        <p:blipFill>
          <a:blip r:embed="rId5"/>
          <a:stretch>
            <a:fillRect/>
          </a:stretch>
        </p:blipFill>
        <p:spPr>
          <a:xfrm>
            <a:off x="2493726" y="5360603"/>
            <a:ext cx="5761222" cy="1407321"/>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2A827208-5931-5644-AA8E-B16137927C1C}"/>
                  </a:ext>
                </a:extLst>
              </p14:cNvPr>
              <p14:cNvContentPartPr/>
              <p14:nvPr/>
            </p14:nvContentPartPr>
            <p14:xfrm>
              <a:off x="547560" y="3882600"/>
              <a:ext cx="7785720" cy="2736360"/>
            </p14:xfrm>
          </p:contentPart>
        </mc:Choice>
        <mc:Fallback>
          <p:pic>
            <p:nvPicPr>
              <p:cNvPr id="6" name="Ink 5">
                <a:extLst>
                  <a:ext uri="{FF2B5EF4-FFF2-40B4-BE49-F238E27FC236}">
                    <a16:creationId xmlns:a16="http://schemas.microsoft.com/office/drawing/2014/main" id="{2A827208-5931-5644-AA8E-B16137927C1C}"/>
                  </a:ext>
                </a:extLst>
              </p:cNvPr>
              <p:cNvPicPr/>
              <p:nvPr/>
            </p:nvPicPr>
            <p:blipFill>
              <a:blip r:embed="rId7"/>
              <a:stretch>
                <a:fillRect/>
              </a:stretch>
            </p:blipFill>
            <p:spPr>
              <a:xfrm>
                <a:off x="538200" y="3873240"/>
                <a:ext cx="7804440" cy="2755080"/>
              </a:xfrm>
              <a:prstGeom prst="rect">
                <a:avLst/>
              </a:prstGeom>
            </p:spPr>
          </p:pic>
        </mc:Fallback>
      </mc:AlternateContent>
    </p:spTree>
    <p:extLst>
      <p:ext uri="{BB962C8B-B14F-4D97-AF65-F5344CB8AC3E}">
        <p14:creationId xmlns:p14="http://schemas.microsoft.com/office/powerpoint/2010/main" val="517837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43</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3944221" cy="1015663"/>
          </a:xfrm>
          <a:prstGeom prst="rect">
            <a:avLst/>
          </a:prstGeom>
          <a:noFill/>
        </p:spPr>
        <p:txBody>
          <a:bodyPr wrap="none" rtlCol="0">
            <a:spAutoFit/>
          </a:bodyPr>
          <a:lstStyle/>
          <a:p>
            <a:r>
              <a:rPr lang="en-GB" sz="6000" b="1" dirty="0"/>
              <a:t>Algorithm 1</a:t>
            </a:r>
          </a:p>
        </p:txBody>
      </p:sp>
      <p:sp>
        <p:nvSpPr>
          <p:cNvPr id="6" name="TextBox 5">
            <a:extLst>
              <a:ext uri="{FF2B5EF4-FFF2-40B4-BE49-F238E27FC236}">
                <a16:creationId xmlns:a16="http://schemas.microsoft.com/office/drawing/2014/main" id="{DBA8AE1D-B010-0E4E-A195-87B75D21B1E1}"/>
              </a:ext>
            </a:extLst>
          </p:cNvPr>
          <p:cNvSpPr txBox="1"/>
          <p:nvPr/>
        </p:nvSpPr>
        <p:spPr>
          <a:xfrm>
            <a:off x="381551" y="1504950"/>
            <a:ext cx="10515049" cy="5016758"/>
          </a:xfrm>
          <a:prstGeom prst="rect">
            <a:avLst/>
          </a:prstGeom>
          <a:noFill/>
        </p:spPr>
        <p:txBody>
          <a:bodyPr wrap="square" rtlCol="0">
            <a:spAutoFit/>
          </a:bodyPr>
          <a:lstStyle/>
          <a:p>
            <a:pPr marL="342900" indent="-342900">
              <a:buFont typeface="+mj-lt"/>
              <a:buAutoNum type="arabicPeriod"/>
            </a:pPr>
            <a:r>
              <a:rPr lang="en-GB" sz="3200" dirty="0" err="1"/>
              <a:t>init</a:t>
            </a:r>
            <a:r>
              <a:rPr lang="en-GB" sz="3200" dirty="0"/>
              <a:t> weights to zero at all nodes</a:t>
            </a:r>
          </a:p>
          <a:p>
            <a:endParaRPr lang="en-GB" sz="3200" dirty="0"/>
          </a:p>
          <a:p>
            <a:endParaRPr lang="en-GB" sz="3200" dirty="0"/>
          </a:p>
          <a:p>
            <a:r>
              <a:rPr lang="en-GB" sz="3200" dirty="0"/>
              <a:t>2. repeat for N_GD times: </a:t>
            </a:r>
          </a:p>
          <a:p>
            <a:pPr lvl="1"/>
            <a:r>
              <a:rPr lang="en-GB" sz="3200" dirty="0"/>
              <a:t>2.1 compute local gradients at all nodes </a:t>
            </a:r>
          </a:p>
          <a:p>
            <a:pPr lvl="1"/>
            <a:endParaRPr lang="en-GB" sz="3200" dirty="0"/>
          </a:p>
          <a:p>
            <a:pPr lvl="1"/>
            <a:r>
              <a:rPr lang="en-GB" sz="3200" dirty="0"/>
              <a:t>2.2 N_AV iterations  of network averaging</a:t>
            </a:r>
          </a:p>
          <a:p>
            <a:pPr lvl="1"/>
            <a:r>
              <a:rPr lang="en-GB" sz="3200" dirty="0"/>
              <a:t>2.3 do a GD step at each node </a:t>
            </a:r>
          </a:p>
          <a:p>
            <a:pPr lvl="1"/>
            <a:endParaRPr lang="en-GB" sz="3200" dirty="0"/>
          </a:p>
          <a:p>
            <a:pPr marL="971550" lvl="1" indent="-514350">
              <a:buFont typeface="+mj-lt"/>
              <a:buAutoNum type="arabicPeriod"/>
            </a:pPr>
            <a:endParaRPr lang="en-GB" sz="3200" dirty="0"/>
          </a:p>
        </p:txBody>
      </p:sp>
      <p:pic>
        <p:nvPicPr>
          <p:cNvPr id="8" name="Picture 7">
            <a:extLst>
              <a:ext uri="{FF2B5EF4-FFF2-40B4-BE49-F238E27FC236}">
                <a16:creationId xmlns:a16="http://schemas.microsoft.com/office/drawing/2014/main" id="{8695C24A-4E34-6C4E-9DD0-DF2EA65E48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2050" y="2271384"/>
            <a:ext cx="8545260" cy="584775"/>
          </a:xfrm>
          <a:prstGeom prst="rect">
            <a:avLst/>
          </a:prstGeom>
        </p:spPr>
      </p:pic>
      <p:pic>
        <p:nvPicPr>
          <p:cNvPr id="13" name="Picture 12">
            <a:extLst>
              <a:ext uri="{FF2B5EF4-FFF2-40B4-BE49-F238E27FC236}">
                <a16:creationId xmlns:a16="http://schemas.microsoft.com/office/drawing/2014/main" id="{F5AC1882-68AD-2744-84E3-EADD325240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6801" y="3934712"/>
            <a:ext cx="8953500" cy="508000"/>
          </a:xfrm>
          <a:prstGeom prst="rect">
            <a:avLst/>
          </a:prstGeom>
        </p:spPr>
      </p:pic>
      <p:pic>
        <p:nvPicPr>
          <p:cNvPr id="15" name="Picture 14">
            <a:extLst>
              <a:ext uri="{FF2B5EF4-FFF2-40B4-BE49-F238E27FC236}">
                <a16:creationId xmlns:a16="http://schemas.microsoft.com/office/drawing/2014/main" id="{23A3CA1B-F35B-3F4D-90D2-03409A7A10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0650" y="5689600"/>
            <a:ext cx="11950700" cy="596900"/>
          </a:xfrm>
          <a:prstGeom prst="rect">
            <a:avLst/>
          </a:prstGeom>
        </p:spPr>
      </p:pic>
    </p:spTree>
    <p:extLst>
      <p:ext uri="{BB962C8B-B14F-4D97-AF65-F5344CB8AC3E}">
        <p14:creationId xmlns:p14="http://schemas.microsoft.com/office/powerpoint/2010/main" val="2503995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2 – Task 2.1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44</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83244" y="2019300"/>
            <a:ext cx="9298956" cy="3416320"/>
          </a:xfrm>
          <a:prstGeom prst="rect">
            <a:avLst/>
          </a:prstGeom>
          <a:noFill/>
        </p:spPr>
        <p:txBody>
          <a:bodyPr wrap="none" rtlCol="0">
            <a:spAutoFit/>
          </a:bodyPr>
          <a:lstStyle/>
          <a:p>
            <a:r>
              <a:rPr lang="en-GB" sz="3600" dirty="0"/>
              <a:t>Try out Algorithm 1 for a toy networked dataset </a:t>
            </a:r>
          </a:p>
          <a:p>
            <a:r>
              <a:rPr lang="en-GB" sz="3600" dirty="0"/>
              <a:t>consisting of two clusters/blocks </a:t>
            </a:r>
          </a:p>
          <a:p>
            <a:endParaRPr lang="en-GB" sz="3600" dirty="0"/>
          </a:p>
          <a:p>
            <a:r>
              <a:rPr lang="en-GB" sz="3600" dirty="0"/>
              <a:t>study effect of having an edge between clusters, </a:t>
            </a:r>
          </a:p>
          <a:p>
            <a:r>
              <a:rPr lang="en-GB" sz="3600" dirty="0"/>
              <a:t>varying number of GD steps, varying number of </a:t>
            </a:r>
          </a:p>
          <a:p>
            <a:r>
              <a:rPr lang="en-GB" sz="3600" dirty="0"/>
              <a:t>network averaging iterations  </a:t>
            </a:r>
          </a:p>
        </p:txBody>
      </p:sp>
    </p:spTree>
    <p:extLst>
      <p:ext uri="{BB962C8B-B14F-4D97-AF65-F5344CB8AC3E}">
        <p14:creationId xmlns:p14="http://schemas.microsoft.com/office/powerpoint/2010/main" val="3211323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2 – Task 2.2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45</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83244" y="2019300"/>
            <a:ext cx="9701758" cy="1754326"/>
          </a:xfrm>
          <a:prstGeom prst="rect">
            <a:avLst/>
          </a:prstGeom>
          <a:noFill/>
        </p:spPr>
        <p:txBody>
          <a:bodyPr wrap="none" rtlCol="0">
            <a:spAutoFit/>
          </a:bodyPr>
          <a:lstStyle/>
          <a:p>
            <a:r>
              <a:rPr lang="en-GB" sz="3600" dirty="0"/>
              <a:t>Try out Algorithm 1 for a networked data obtained </a:t>
            </a:r>
          </a:p>
          <a:p>
            <a:r>
              <a:rPr lang="en-GB" sz="3600" dirty="0"/>
              <a:t>from Finnish meteorological institute (Demo code </a:t>
            </a:r>
          </a:p>
          <a:p>
            <a:r>
              <a:rPr lang="en-GB" sz="3600" dirty="0"/>
              <a:t>shows to load this data)</a:t>
            </a:r>
          </a:p>
        </p:txBody>
      </p:sp>
    </p:spTree>
    <p:extLst>
      <p:ext uri="{BB962C8B-B14F-4D97-AF65-F5344CB8AC3E}">
        <p14:creationId xmlns:p14="http://schemas.microsoft.com/office/powerpoint/2010/main" val="2919495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D6FA-55FE-DD48-84A1-D32096FA3072}"/>
              </a:ext>
            </a:extLst>
          </p:cNvPr>
          <p:cNvSpPr>
            <a:spLocks noGrp="1"/>
          </p:cNvSpPr>
          <p:nvPr>
            <p:ph type="title"/>
          </p:nvPr>
        </p:nvSpPr>
        <p:spPr>
          <a:xfrm>
            <a:off x="1189892" y="1687488"/>
            <a:ext cx="8151055" cy="3236203"/>
          </a:xfrm>
        </p:spPr>
        <p:txBody>
          <a:bodyPr>
            <a:normAutofit fontScale="90000"/>
          </a:bodyPr>
          <a:lstStyle/>
          <a:p>
            <a:r>
              <a:rPr lang="en-GB" sz="8000" b="1" dirty="0"/>
              <a:t>Questions ?</a:t>
            </a:r>
            <a:br>
              <a:rPr lang="en-GB" sz="8000" b="1" dirty="0"/>
            </a:br>
            <a:br>
              <a:rPr lang="en-GB" sz="8000" b="1" dirty="0"/>
            </a:br>
            <a:r>
              <a:rPr lang="en-GB" sz="8000" b="1" dirty="0"/>
              <a:t>5 Min Break</a:t>
            </a:r>
          </a:p>
        </p:txBody>
      </p:sp>
      <p:sp>
        <p:nvSpPr>
          <p:cNvPr id="4" name="Slide Number Placeholder 3">
            <a:extLst>
              <a:ext uri="{FF2B5EF4-FFF2-40B4-BE49-F238E27FC236}">
                <a16:creationId xmlns:a16="http://schemas.microsoft.com/office/drawing/2014/main" id="{C407D2E8-07D9-B949-9215-DA6BAA4FC928}"/>
              </a:ext>
            </a:extLst>
          </p:cNvPr>
          <p:cNvSpPr>
            <a:spLocks noGrp="1"/>
          </p:cNvSpPr>
          <p:nvPr>
            <p:ph type="sldNum" sz="quarter" idx="12"/>
          </p:nvPr>
        </p:nvSpPr>
        <p:spPr/>
        <p:txBody>
          <a:bodyPr/>
          <a:lstStyle/>
          <a:p>
            <a:fld id="{D75B69EA-F5F3-9148-B3D2-85669F9D4A27}" type="slidenum">
              <a:rPr lang="en-US" smtClean="0"/>
              <a:pPr/>
              <a:t>46</a:t>
            </a:fld>
            <a:endParaRPr lang="en-US" dirty="0"/>
          </a:p>
        </p:txBody>
      </p:sp>
      <p:pic>
        <p:nvPicPr>
          <p:cNvPr id="6" name="Graphic 5" descr="Coffee with solid fill">
            <a:extLst>
              <a:ext uri="{FF2B5EF4-FFF2-40B4-BE49-F238E27FC236}">
                <a16:creationId xmlns:a16="http://schemas.microsoft.com/office/drawing/2014/main" id="{A141DD64-05BA-514E-A653-0B37F9FBC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3200" y="3325446"/>
            <a:ext cx="1543050" cy="154305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B21A84F-BC60-AB4C-BAAF-3873B8596C9D}"/>
                  </a:ext>
                </a:extLst>
              </p14:cNvPr>
              <p14:cNvContentPartPr/>
              <p14:nvPr/>
            </p14:nvContentPartPr>
            <p14:xfrm>
              <a:off x="2964600" y="5034240"/>
              <a:ext cx="1616400" cy="478080"/>
            </p14:xfrm>
          </p:contentPart>
        </mc:Choice>
        <mc:Fallback>
          <p:pic>
            <p:nvPicPr>
              <p:cNvPr id="3" name="Ink 2">
                <a:extLst>
                  <a:ext uri="{FF2B5EF4-FFF2-40B4-BE49-F238E27FC236}">
                    <a16:creationId xmlns:a16="http://schemas.microsoft.com/office/drawing/2014/main" id="{BB21A84F-BC60-AB4C-BAAF-3873B8596C9D}"/>
                  </a:ext>
                </a:extLst>
              </p:cNvPr>
              <p:cNvPicPr/>
              <p:nvPr/>
            </p:nvPicPr>
            <p:blipFill>
              <a:blip r:embed="rId5"/>
              <a:stretch>
                <a:fillRect/>
              </a:stretch>
            </p:blipFill>
            <p:spPr>
              <a:xfrm>
                <a:off x="2955240" y="5024880"/>
                <a:ext cx="1635120" cy="496800"/>
              </a:xfrm>
              <a:prstGeom prst="rect">
                <a:avLst/>
              </a:prstGeom>
            </p:spPr>
          </p:pic>
        </mc:Fallback>
      </mc:AlternateContent>
    </p:spTree>
    <p:extLst>
      <p:ext uri="{BB962C8B-B14F-4D97-AF65-F5344CB8AC3E}">
        <p14:creationId xmlns:p14="http://schemas.microsoft.com/office/powerpoint/2010/main" val="608883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8000" b="1" dirty="0">
                <a:latin typeface="+mn-lt"/>
                <a:ea typeface="+mn-ea"/>
                <a:cs typeface="+mn-cs"/>
              </a:rPr>
              <a:t>Exercise</a:t>
            </a:r>
            <a:r>
              <a:rPr lang="en-US" sz="8000" b="1" dirty="0"/>
              <a:t> </a:t>
            </a:r>
            <a:r>
              <a:rPr lang="en-US" sz="8000" b="1" dirty="0">
                <a:latin typeface="+mn-lt"/>
                <a:ea typeface="+mn-ea"/>
                <a:cs typeface="+mn-cs"/>
              </a:rPr>
              <a:t>3.</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47</a:t>
            </a:fld>
            <a:endParaRPr lang="en-US" dirty="0"/>
          </a:p>
        </p:txBody>
      </p:sp>
      <p:sp>
        <p:nvSpPr>
          <p:cNvPr id="4" name="TextBox 3">
            <a:extLst>
              <a:ext uri="{FF2B5EF4-FFF2-40B4-BE49-F238E27FC236}">
                <a16:creationId xmlns:a16="http://schemas.microsoft.com/office/drawing/2014/main" id="{06598DE0-9D19-6F48-9887-3EBEF8B81450}"/>
              </a:ext>
            </a:extLst>
          </p:cNvPr>
          <p:cNvSpPr txBox="1"/>
          <p:nvPr/>
        </p:nvSpPr>
        <p:spPr>
          <a:xfrm>
            <a:off x="370004" y="2330492"/>
            <a:ext cx="11451991" cy="27669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learn different local (personalized) models for nodes</a:t>
            </a:r>
          </a:p>
          <a:p>
            <a:pPr marL="285750" indent="-285750">
              <a:lnSpc>
                <a:spcPct val="150000"/>
              </a:lnSpc>
              <a:buFont typeface="Arial" panose="020B0604020202020204" pitchFamily="34" charset="0"/>
              <a:buChar char="•"/>
            </a:pPr>
            <a:r>
              <a:rPr lang="en-GB" sz="4000" dirty="0"/>
              <a:t>couple local models using total variation (TV)</a:t>
            </a:r>
          </a:p>
          <a:p>
            <a:pPr marL="285750" indent="-285750">
              <a:lnSpc>
                <a:spcPct val="150000"/>
              </a:lnSpc>
              <a:buFont typeface="Arial" panose="020B0604020202020204" pitchFamily="34" charset="0"/>
              <a:buChar char="•"/>
            </a:pPr>
            <a:r>
              <a:rPr lang="en-GB" sz="4000" dirty="0"/>
              <a:t>GD for TV regularized local linear regression</a:t>
            </a:r>
          </a:p>
        </p:txBody>
      </p:sp>
    </p:spTree>
    <p:extLst>
      <p:ext uri="{BB962C8B-B14F-4D97-AF65-F5344CB8AC3E}">
        <p14:creationId xmlns:p14="http://schemas.microsoft.com/office/powerpoint/2010/main" val="233020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48</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69653" y="25037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846603"/>
            <a:ext cx="457871" cy="259330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85967" y="121803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9561400" cy="1015663"/>
          </a:xfrm>
          <a:prstGeom prst="rect">
            <a:avLst/>
          </a:prstGeom>
          <a:noFill/>
        </p:spPr>
        <p:txBody>
          <a:bodyPr wrap="none" rtlCol="0">
            <a:spAutoFit/>
          </a:bodyPr>
          <a:lstStyle/>
          <a:p>
            <a:r>
              <a:rPr lang="en-GB" sz="6000" b="1" dirty="0"/>
              <a:t>Networked Data and Models.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108524" y="4783361"/>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610271" cy="12445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398106" y="2065038"/>
            <a:ext cx="9365144" cy="681101"/>
          </a:xfrm>
          <a:prstGeom prst="rect">
            <a:avLst/>
          </a:prstGeom>
        </p:spPr>
      </p:pic>
      <p:pic>
        <p:nvPicPr>
          <p:cNvPr id="6" name="Picture 5">
            <a:extLst>
              <a:ext uri="{FF2B5EF4-FFF2-40B4-BE49-F238E27FC236}">
                <a16:creationId xmlns:a16="http://schemas.microsoft.com/office/drawing/2014/main" id="{B812C603-0055-BC44-A030-323511CE9A37}"/>
              </a:ext>
            </a:extLst>
          </p:cNvPr>
          <p:cNvPicPr>
            <a:picLocks noChangeAspect="1"/>
          </p:cNvPicPr>
          <p:nvPr/>
        </p:nvPicPr>
        <p:blipFill>
          <a:blip r:embed="rId5"/>
          <a:stretch>
            <a:fillRect/>
          </a:stretch>
        </p:blipFill>
        <p:spPr>
          <a:xfrm>
            <a:off x="1108524" y="3890653"/>
            <a:ext cx="8783577" cy="581561"/>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EE88D7D7-1FA7-DE45-A2C3-4E2AFB0533A5}"/>
              </a:ext>
            </a:extLst>
          </p:cNvPr>
          <p:cNvPicPr>
            <a:picLocks noChangeAspect="1"/>
          </p:cNvPicPr>
          <p:nvPr/>
        </p:nvPicPr>
        <p:blipFill>
          <a:blip r:embed="rId6"/>
          <a:stretch>
            <a:fillRect/>
          </a:stretch>
        </p:blipFill>
        <p:spPr>
          <a:xfrm>
            <a:off x="1398106" y="2778960"/>
            <a:ext cx="3008851" cy="720429"/>
          </a:xfrm>
          <a:prstGeom prst="rect">
            <a:avLst/>
          </a:prstGeom>
        </p:spPr>
      </p:pic>
    </p:spTree>
    <p:extLst>
      <p:ext uri="{BB962C8B-B14F-4D97-AF65-F5344CB8AC3E}">
        <p14:creationId xmlns:p14="http://schemas.microsoft.com/office/powerpoint/2010/main" val="44942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8DA7575A-978C-E54A-A9FC-B6C5EB3DB7FD}"/>
              </a:ext>
            </a:extLst>
          </p:cNvPr>
          <p:cNvPicPr>
            <a:picLocks noChangeAspect="1"/>
          </p:cNvPicPr>
          <p:nvPr/>
        </p:nvPicPr>
        <p:blipFill>
          <a:blip r:embed="rId2" cstate="email">
            <a:alphaModFix amt="44000"/>
            <a:extLst>
              <a:ext uri="{28A0092B-C50C-407E-A947-70E740481C1C}">
                <a14:useLocalDpi xmlns:a14="http://schemas.microsoft.com/office/drawing/2010/main"/>
              </a:ext>
            </a:extLst>
          </a:blip>
          <a:stretch>
            <a:fillRect/>
          </a:stretch>
        </p:blipFill>
        <p:spPr>
          <a:xfrm>
            <a:off x="4192464" y="1419225"/>
            <a:ext cx="5516001" cy="5168927"/>
          </a:xfrm>
          <a:prstGeom prst="rect">
            <a:avLst/>
          </a:prstGeom>
          <a:solidFill>
            <a:schemeClr val="bg1">
              <a:alpha val="32133"/>
            </a:schemeClr>
          </a:solidFill>
        </p:spPr>
      </p:pic>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Learn Personalized Models</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49</a:t>
            </a:fld>
            <a:endParaRPr lang="en-FI"/>
          </a:p>
        </p:txBody>
      </p:sp>
      <p:sp>
        <p:nvSpPr>
          <p:cNvPr id="10" name="Oval 9">
            <a:extLst>
              <a:ext uri="{FF2B5EF4-FFF2-40B4-BE49-F238E27FC236}">
                <a16:creationId xmlns:a16="http://schemas.microsoft.com/office/drawing/2014/main" id="{6C50D569-C852-9F4B-A202-95D2543F5961}"/>
              </a:ext>
            </a:extLst>
          </p:cNvPr>
          <p:cNvSpPr/>
          <p:nvPr/>
        </p:nvSpPr>
        <p:spPr>
          <a:xfrm>
            <a:off x="5095215" y="5039176"/>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5191544" y="435073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6150213" y="258888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6620792" y="1918611"/>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BC4F2A0-CD7D-8248-B05A-410AA834B3CC}"/>
              </a:ext>
            </a:extLst>
          </p:cNvPr>
          <p:cNvSpPr/>
          <p:nvPr/>
        </p:nvSpPr>
        <p:spPr>
          <a:xfrm>
            <a:off x="8610600" y="2316604"/>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6139560" y="4800599"/>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3494727" y="4133282"/>
            <a:ext cx="4210528" cy="133463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BCB95E-F836-E043-AC7F-93014CF46065}"/>
              </a:ext>
            </a:extLst>
          </p:cNvPr>
          <p:cNvCxnSpPr>
            <a:cxnSpLocks/>
          </p:cNvCxnSpPr>
          <p:nvPr/>
        </p:nvCxnSpPr>
        <p:spPr>
          <a:xfrm flipV="1">
            <a:off x="5057120" y="2077970"/>
            <a:ext cx="4455234" cy="51861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Graphic 8" descr="Skating with solid fill">
            <a:extLst>
              <a:ext uri="{FF2B5EF4-FFF2-40B4-BE49-F238E27FC236}">
                <a16:creationId xmlns:a16="http://schemas.microsoft.com/office/drawing/2014/main" id="{0A063A32-DCE9-B844-B38E-157192DED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9624" y="5162549"/>
            <a:ext cx="914400" cy="914400"/>
          </a:xfrm>
          <a:prstGeom prst="rect">
            <a:avLst/>
          </a:prstGeom>
        </p:spPr>
      </p:pic>
      <p:pic>
        <p:nvPicPr>
          <p:cNvPr id="16" name="Graphic 15" descr="Cycling with solid fill">
            <a:extLst>
              <a:ext uri="{FF2B5EF4-FFF2-40B4-BE49-F238E27FC236}">
                <a16:creationId xmlns:a16="http://schemas.microsoft.com/office/drawing/2014/main" id="{6B78C68B-379B-C845-859A-768BC7AC9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144" y="1123665"/>
            <a:ext cx="914400" cy="914400"/>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66FB8E6A-8974-2E4C-A5F4-23B3C0B1292E}"/>
              </a:ext>
            </a:extLst>
          </p:cNvPr>
          <p:cNvPicPr>
            <a:picLocks noChangeAspect="1"/>
          </p:cNvPicPr>
          <p:nvPr/>
        </p:nvPicPr>
        <p:blipFill>
          <a:blip r:embed="rId7"/>
          <a:stretch>
            <a:fillRect/>
          </a:stretch>
        </p:blipFill>
        <p:spPr>
          <a:xfrm>
            <a:off x="7031286" y="4531712"/>
            <a:ext cx="3121090" cy="747303"/>
          </a:xfrm>
          <a:prstGeom prst="rect">
            <a:avLst/>
          </a:prstGeom>
          <a:ln w="50800">
            <a:solidFill>
              <a:schemeClr val="accent1"/>
            </a:solidFill>
          </a:ln>
        </p:spPr>
      </p:pic>
      <p:pic>
        <p:nvPicPr>
          <p:cNvPr id="5" name="Picture 4" descr="A picture containing text&#10;&#10;Description automatically generated">
            <a:extLst>
              <a:ext uri="{FF2B5EF4-FFF2-40B4-BE49-F238E27FC236}">
                <a16:creationId xmlns:a16="http://schemas.microsoft.com/office/drawing/2014/main" id="{EA3408C0-858D-694F-9FEB-B44D89021B26}"/>
              </a:ext>
            </a:extLst>
          </p:cNvPr>
          <p:cNvPicPr>
            <a:picLocks noChangeAspect="1"/>
          </p:cNvPicPr>
          <p:nvPr/>
        </p:nvPicPr>
        <p:blipFill>
          <a:blip r:embed="rId8"/>
          <a:stretch>
            <a:fillRect/>
          </a:stretch>
        </p:blipFill>
        <p:spPr>
          <a:xfrm>
            <a:off x="1371446" y="2077971"/>
            <a:ext cx="3448760" cy="834014"/>
          </a:xfrm>
          <a:prstGeom prst="rect">
            <a:avLst/>
          </a:prstGeom>
          <a:ln w="50800">
            <a:solidFill>
              <a:schemeClr val="accent1"/>
            </a:solidFill>
          </a:ln>
        </p:spPr>
      </p:pic>
    </p:spTree>
    <p:extLst>
      <p:ext uri="{BB962C8B-B14F-4D97-AF65-F5344CB8AC3E}">
        <p14:creationId xmlns:p14="http://schemas.microsoft.com/office/powerpoint/2010/main" val="7148689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5</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685734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Local Linear Regression</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50</a:t>
            </a:fld>
            <a:endParaRPr lang="en-FI"/>
          </a:p>
        </p:txBody>
      </p:sp>
      <p:pic>
        <p:nvPicPr>
          <p:cNvPr id="6" name="Picture 5" descr="Text&#10;&#10;Description automatically generated">
            <a:extLst>
              <a:ext uri="{FF2B5EF4-FFF2-40B4-BE49-F238E27FC236}">
                <a16:creationId xmlns:a16="http://schemas.microsoft.com/office/drawing/2014/main" id="{45A5AB92-8981-6949-A762-05290582603A}"/>
              </a:ext>
            </a:extLst>
          </p:cNvPr>
          <p:cNvPicPr>
            <a:picLocks noChangeAspect="1"/>
          </p:cNvPicPr>
          <p:nvPr/>
        </p:nvPicPr>
        <p:blipFill>
          <a:blip r:embed="rId2"/>
          <a:stretch>
            <a:fillRect/>
          </a:stretch>
        </p:blipFill>
        <p:spPr>
          <a:xfrm>
            <a:off x="2211695" y="2108200"/>
            <a:ext cx="7064744" cy="1320800"/>
          </a:xfrm>
          <a:prstGeom prst="rect">
            <a:avLst/>
          </a:prstGeom>
        </p:spPr>
      </p:pic>
      <p:sp>
        <p:nvSpPr>
          <p:cNvPr id="8" name="TextBox 7">
            <a:extLst>
              <a:ext uri="{FF2B5EF4-FFF2-40B4-BE49-F238E27FC236}">
                <a16:creationId xmlns:a16="http://schemas.microsoft.com/office/drawing/2014/main" id="{BFD057F6-3B0B-1244-9C8F-BFEC1D3312FB}"/>
              </a:ext>
            </a:extLst>
          </p:cNvPr>
          <p:cNvSpPr txBox="1"/>
          <p:nvPr/>
        </p:nvSpPr>
        <p:spPr>
          <a:xfrm>
            <a:off x="902015" y="4220559"/>
            <a:ext cx="8565835" cy="2062103"/>
          </a:xfrm>
          <a:prstGeom prst="rect">
            <a:avLst/>
          </a:prstGeom>
          <a:noFill/>
        </p:spPr>
        <p:txBody>
          <a:bodyPr wrap="square" rtlCol="0">
            <a:spAutoFit/>
          </a:bodyPr>
          <a:lstStyle/>
          <a:p>
            <a:r>
              <a:rPr lang="en-GB" sz="3200" dirty="0"/>
              <a:t>we could learn local weight vector by solving </a:t>
            </a:r>
          </a:p>
          <a:p>
            <a:r>
              <a:rPr lang="en-GB" sz="3200" dirty="0"/>
              <a:t>local linear regression for each node </a:t>
            </a:r>
          </a:p>
          <a:p>
            <a:endParaRPr lang="en-GB" sz="3200" dirty="0"/>
          </a:p>
          <a:p>
            <a:r>
              <a:rPr lang="en-GB" sz="3200" dirty="0"/>
              <a:t>not a good idea if local dataset is too small (why?)</a:t>
            </a:r>
          </a:p>
        </p:txBody>
      </p:sp>
    </p:spTree>
    <p:extLst>
      <p:ext uri="{BB962C8B-B14F-4D97-AF65-F5344CB8AC3E}">
        <p14:creationId xmlns:p14="http://schemas.microsoft.com/office/powerpoint/2010/main" val="410980891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88730" y="118527"/>
            <a:ext cx="10665069" cy="1044288"/>
          </a:xfrm>
        </p:spPr>
        <p:txBody>
          <a:bodyPr>
            <a:normAutofit/>
          </a:bodyPr>
          <a:lstStyle/>
          <a:p>
            <a:r>
              <a:rPr lang="en-US" sz="5400" b="1" dirty="0">
                <a:latin typeface="+mn-lt"/>
              </a:rPr>
              <a:t>Clustering Assumption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51</a:t>
            </a:fld>
            <a:endParaRPr lang="en-US" dirty="0"/>
          </a:p>
        </p:txBody>
      </p:sp>
      <p:sp>
        <p:nvSpPr>
          <p:cNvPr id="9" name="TextBox 8">
            <a:extLst>
              <a:ext uri="{FF2B5EF4-FFF2-40B4-BE49-F238E27FC236}">
                <a16:creationId xmlns:a16="http://schemas.microsoft.com/office/drawing/2014/main" id="{16F7D523-C9A1-A745-9FD4-7C844FA6AE68}"/>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6103D0C2-D22D-1746-A7D9-ED8803D9CA05}"/>
              </a:ext>
            </a:extLst>
          </p:cNvPr>
          <p:cNvSpPr/>
          <p:nvPr/>
        </p:nvSpPr>
        <p:spPr>
          <a:xfrm>
            <a:off x="1826629" y="180880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F159A8-C502-2E4A-BCEF-7F7EC3521A08}"/>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5DB0B-7434-D540-848B-214DFA409DA7}"/>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B0EDB-C7A8-A84F-AA34-D47F9B54A982}"/>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852DA5-8D76-D44C-8A1D-7F40F4CB09F9}"/>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EC5E0EF-5346-D54C-89D7-0510D0BDF92B}"/>
              </a:ext>
            </a:extLst>
          </p:cNvPr>
          <p:cNvCxnSpPr>
            <a:cxnSpLocks/>
          </p:cNvCxnSpPr>
          <p:nvPr/>
        </p:nvCxnSpPr>
        <p:spPr>
          <a:xfrm>
            <a:off x="2273300" y="2165506"/>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C29A89-EFEE-9D48-8E0A-1E15748578F5}"/>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D907AE-4990-E24D-A567-0D82117C7EBA}"/>
              </a:ext>
            </a:extLst>
          </p:cNvPr>
          <p:cNvCxnSpPr>
            <a:cxnSpLocks/>
          </p:cNvCxnSpPr>
          <p:nvPr/>
        </p:nvCxnSpPr>
        <p:spPr>
          <a:xfrm flipV="1">
            <a:off x="2273300" y="5073244"/>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7EEAAA-FBE7-194D-B0C8-086BFF186EA9}"/>
              </a:ext>
            </a:extLst>
          </p:cNvPr>
          <p:cNvCxnSpPr>
            <a:cxnSpLocks/>
          </p:cNvCxnSpPr>
          <p:nvPr/>
        </p:nvCxnSpPr>
        <p:spPr>
          <a:xfrm>
            <a:off x="596900" y="4669070"/>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46F513-1AC9-A04E-92C0-BAE0040C8F29}"/>
              </a:ext>
            </a:extLst>
          </p:cNvPr>
          <p:cNvCxnSpPr>
            <a:cxnSpLocks/>
          </p:cNvCxnSpPr>
          <p:nvPr/>
        </p:nvCxnSpPr>
        <p:spPr>
          <a:xfrm flipH="1" flipV="1">
            <a:off x="596900" y="4669070"/>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CD920C4-DE97-DE48-9229-759824FEBEC9}"/>
              </a:ext>
            </a:extLst>
          </p:cNvPr>
          <p:cNvPicPr>
            <a:picLocks noChangeAspect="1"/>
          </p:cNvPicPr>
          <p:nvPr/>
        </p:nvPicPr>
        <p:blipFill>
          <a:blip r:embed="rId2"/>
          <a:stretch>
            <a:fillRect/>
          </a:stretch>
        </p:blipFill>
        <p:spPr>
          <a:xfrm>
            <a:off x="4664386" y="1704522"/>
            <a:ext cx="1384992" cy="769440"/>
          </a:xfrm>
          <a:prstGeom prst="rect">
            <a:avLst/>
          </a:prstGeom>
        </p:spPr>
      </p:pic>
      <p:pic>
        <p:nvPicPr>
          <p:cNvPr id="25" name="Picture 24">
            <a:extLst>
              <a:ext uri="{FF2B5EF4-FFF2-40B4-BE49-F238E27FC236}">
                <a16:creationId xmlns:a16="http://schemas.microsoft.com/office/drawing/2014/main" id="{105FF0EF-B18E-8946-8E76-6F4C0B52D0E3}"/>
              </a:ext>
            </a:extLst>
          </p:cNvPr>
          <p:cNvPicPr>
            <a:picLocks noChangeAspect="1"/>
          </p:cNvPicPr>
          <p:nvPr/>
        </p:nvPicPr>
        <p:blipFill>
          <a:blip r:embed="rId3"/>
          <a:stretch>
            <a:fillRect/>
          </a:stretch>
        </p:blipFill>
        <p:spPr>
          <a:xfrm>
            <a:off x="4066985" y="4365865"/>
            <a:ext cx="1319040" cy="769440"/>
          </a:xfrm>
          <a:prstGeom prst="rect">
            <a:avLst/>
          </a:prstGeom>
        </p:spPr>
      </p:pic>
      <p:sp>
        <p:nvSpPr>
          <p:cNvPr id="27" name="TextBox 26">
            <a:extLst>
              <a:ext uri="{FF2B5EF4-FFF2-40B4-BE49-F238E27FC236}">
                <a16:creationId xmlns:a16="http://schemas.microsoft.com/office/drawing/2014/main" id="{6BB4F9E0-5F9B-7F4A-B965-AF74DEE390D8}"/>
              </a:ext>
            </a:extLst>
          </p:cNvPr>
          <p:cNvSpPr txBox="1"/>
          <p:nvPr/>
        </p:nvSpPr>
        <p:spPr>
          <a:xfrm>
            <a:off x="1944657" y="4155123"/>
            <a:ext cx="418704" cy="646331"/>
          </a:xfrm>
          <a:prstGeom prst="rect">
            <a:avLst/>
          </a:prstGeom>
          <a:noFill/>
        </p:spPr>
        <p:txBody>
          <a:bodyPr wrap="none" rtlCol="0">
            <a:spAutoFit/>
          </a:bodyPr>
          <a:lstStyle/>
          <a:p>
            <a:r>
              <a:rPr lang="en-US" sz="3600" dirty="0"/>
              <a:t>2</a:t>
            </a:r>
          </a:p>
        </p:txBody>
      </p:sp>
      <p:sp>
        <p:nvSpPr>
          <p:cNvPr id="4" name="TextBox 3">
            <a:extLst>
              <a:ext uri="{FF2B5EF4-FFF2-40B4-BE49-F238E27FC236}">
                <a16:creationId xmlns:a16="http://schemas.microsoft.com/office/drawing/2014/main" id="{7E7C756A-4012-1A45-8724-EC338C9ACC40}"/>
              </a:ext>
            </a:extLst>
          </p:cNvPr>
          <p:cNvSpPr txBox="1"/>
          <p:nvPr/>
        </p:nvSpPr>
        <p:spPr>
          <a:xfrm>
            <a:off x="5645152" y="3403669"/>
            <a:ext cx="5949948" cy="1754326"/>
          </a:xfrm>
          <a:prstGeom prst="rect">
            <a:avLst/>
          </a:prstGeom>
          <a:noFill/>
        </p:spPr>
        <p:txBody>
          <a:bodyPr wrap="square" rtlCol="0">
            <a:spAutoFit/>
          </a:bodyPr>
          <a:lstStyle/>
          <a:p>
            <a:r>
              <a:rPr lang="en-GB" sz="3600" dirty="0"/>
              <a:t>force weight vectors of </a:t>
            </a:r>
          </a:p>
          <a:p>
            <a:r>
              <a:rPr lang="en-GB" sz="3600" dirty="0"/>
              <a:t>well connected nodes to </a:t>
            </a:r>
          </a:p>
          <a:p>
            <a:r>
              <a:rPr lang="en-GB" sz="3600" dirty="0"/>
              <a:t>be similar</a:t>
            </a:r>
          </a:p>
        </p:txBody>
      </p:sp>
      <p:sp>
        <p:nvSpPr>
          <p:cNvPr id="21" name="Oval 20">
            <a:extLst>
              <a:ext uri="{FF2B5EF4-FFF2-40B4-BE49-F238E27FC236}">
                <a16:creationId xmlns:a16="http://schemas.microsoft.com/office/drawing/2014/main" id="{3F9DC725-341A-9A48-8B3C-45510DEEFC0B}"/>
              </a:ext>
            </a:extLst>
          </p:cNvPr>
          <p:cNvSpPr/>
          <p:nvPr/>
        </p:nvSpPr>
        <p:spPr>
          <a:xfrm>
            <a:off x="3670300" y="102835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04A22A6-1B05-6947-8BEF-8D38DEFD3A9A}"/>
              </a:ext>
            </a:extLst>
          </p:cNvPr>
          <p:cNvCxnSpPr>
            <a:cxnSpLocks/>
          </p:cNvCxnSpPr>
          <p:nvPr/>
        </p:nvCxnSpPr>
        <p:spPr>
          <a:xfrm>
            <a:off x="4067854" y="1501472"/>
            <a:ext cx="298775" cy="138863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EE233-2701-3B48-86BD-98B00BA25C40}"/>
              </a:ext>
            </a:extLst>
          </p:cNvPr>
          <p:cNvCxnSpPr>
            <a:cxnSpLocks/>
          </p:cNvCxnSpPr>
          <p:nvPr/>
        </p:nvCxnSpPr>
        <p:spPr>
          <a:xfrm flipV="1">
            <a:off x="2277739" y="1371256"/>
            <a:ext cx="1845648" cy="681737"/>
          </a:xfrm>
          <a:prstGeom prst="line">
            <a:avLst/>
          </a:prstGeom>
          <a:ln w="1270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595BEBC-3191-0340-BEF0-F06E3CE1B21C}"/>
                  </a:ext>
                </a:extLst>
              </p:cNvPr>
              <p:cNvSpPr txBox="1"/>
              <p:nvPr/>
            </p:nvSpPr>
            <p:spPr>
              <a:xfrm>
                <a:off x="2261753" y="3185083"/>
                <a:ext cx="1824282"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r>
                        <a:rPr lang="de-DE" sz="4000" b="0" i="1" smtClean="0">
                          <a:latin typeface="Cambria Math" panose="02040503050406030204" pitchFamily="18" charset="0"/>
                        </a:rPr>
                        <m:t>=1</m:t>
                      </m:r>
                    </m:oMath>
                  </m:oMathPara>
                </a14:m>
                <a:endParaRPr lang="en-GB" sz="4000" dirty="0"/>
              </a:p>
            </p:txBody>
          </p:sp>
        </mc:Choice>
        <mc:Fallback xmlns="">
          <p:sp>
            <p:nvSpPr>
              <p:cNvPr id="29" name="TextBox 28">
                <a:extLst>
                  <a:ext uri="{FF2B5EF4-FFF2-40B4-BE49-F238E27FC236}">
                    <a16:creationId xmlns:a16="http://schemas.microsoft.com/office/drawing/2014/main" id="{2595BEBC-3191-0340-BEF0-F06E3CE1B21C}"/>
                  </a:ext>
                </a:extLst>
              </p:cNvPr>
              <p:cNvSpPr txBox="1">
                <a:spLocks noRot="1" noChangeAspect="1" noMove="1" noResize="1" noEditPoints="1" noAdjustHandles="1" noChangeArrowheads="1" noChangeShapeType="1" noTextEdit="1"/>
              </p:cNvSpPr>
              <p:nvPr/>
            </p:nvSpPr>
            <p:spPr>
              <a:xfrm>
                <a:off x="2261753" y="3185083"/>
                <a:ext cx="1824282" cy="665118"/>
              </a:xfrm>
              <a:prstGeom prst="rect">
                <a:avLst/>
              </a:prstGeom>
              <a:blipFill>
                <a:blip r:embed="rId4"/>
                <a:stretch>
                  <a:fillRect l="-6250" r="-6250" b="-24074"/>
                </a:stretch>
              </a:blipFill>
            </p:spPr>
            <p:txBody>
              <a:bodyPr/>
              <a:lstStyle/>
              <a:p>
                <a:r>
                  <a:rPr lang="en-GB">
                    <a:noFill/>
                  </a:rPr>
                  <a:t> </a:t>
                </a:r>
              </a:p>
            </p:txBody>
          </p:sp>
        </mc:Fallback>
      </mc:AlternateContent>
    </p:spTree>
    <p:extLst>
      <p:ext uri="{BB962C8B-B14F-4D97-AF65-F5344CB8AC3E}">
        <p14:creationId xmlns:p14="http://schemas.microsoft.com/office/powerpoint/2010/main" val="470600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88730" y="118527"/>
            <a:ext cx="10665069" cy="1044288"/>
          </a:xfrm>
        </p:spPr>
        <p:txBody>
          <a:bodyPr>
            <a:normAutofit/>
          </a:bodyPr>
          <a:lstStyle/>
          <a:p>
            <a:r>
              <a:rPr lang="en-US" sz="5400" b="1" dirty="0">
                <a:latin typeface="+mn-lt"/>
              </a:rPr>
              <a:t>Total Variation (TV)</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52</a:t>
            </a:fld>
            <a:endParaRPr lang="en-US" dirty="0"/>
          </a:p>
        </p:txBody>
      </p:sp>
      <p:sp>
        <p:nvSpPr>
          <p:cNvPr id="9" name="TextBox 8">
            <a:extLst>
              <a:ext uri="{FF2B5EF4-FFF2-40B4-BE49-F238E27FC236}">
                <a16:creationId xmlns:a16="http://schemas.microsoft.com/office/drawing/2014/main" id="{16F7D523-C9A1-A745-9FD4-7C844FA6AE68}"/>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6103D0C2-D22D-1746-A7D9-ED8803D9CA05}"/>
              </a:ext>
            </a:extLst>
          </p:cNvPr>
          <p:cNvSpPr/>
          <p:nvPr/>
        </p:nvSpPr>
        <p:spPr>
          <a:xfrm>
            <a:off x="1826629" y="180880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F159A8-C502-2E4A-BCEF-7F7EC3521A08}"/>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5DB0B-7434-D540-848B-214DFA409DA7}"/>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B0EDB-C7A8-A84F-AA34-D47F9B54A982}"/>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852DA5-8D76-D44C-8A1D-7F40F4CB09F9}"/>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EC5E0EF-5346-D54C-89D7-0510D0BDF92B}"/>
              </a:ext>
            </a:extLst>
          </p:cNvPr>
          <p:cNvCxnSpPr>
            <a:cxnSpLocks/>
          </p:cNvCxnSpPr>
          <p:nvPr/>
        </p:nvCxnSpPr>
        <p:spPr>
          <a:xfrm>
            <a:off x="2273300" y="2165506"/>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C29A89-EFEE-9D48-8E0A-1E15748578F5}"/>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D907AE-4990-E24D-A567-0D82117C7EBA}"/>
              </a:ext>
            </a:extLst>
          </p:cNvPr>
          <p:cNvCxnSpPr>
            <a:cxnSpLocks/>
          </p:cNvCxnSpPr>
          <p:nvPr/>
        </p:nvCxnSpPr>
        <p:spPr>
          <a:xfrm flipV="1">
            <a:off x="2273300" y="5073244"/>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7EEAAA-FBE7-194D-B0C8-086BFF186EA9}"/>
              </a:ext>
            </a:extLst>
          </p:cNvPr>
          <p:cNvCxnSpPr>
            <a:cxnSpLocks/>
          </p:cNvCxnSpPr>
          <p:nvPr/>
        </p:nvCxnSpPr>
        <p:spPr>
          <a:xfrm>
            <a:off x="596900" y="4669070"/>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46F513-1AC9-A04E-92C0-BAE0040C8F29}"/>
              </a:ext>
            </a:extLst>
          </p:cNvPr>
          <p:cNvCxnSpPr>
            <a:cxnSpLocks/>
          </p:cNvCxnSpPr>
          <p:nvPr/>
        </p:nvCxnSpPr>
        <p:spPr>
          <a:xfrm flipH="1" flipV="1">
            <a:off x="596900" y="4669070"/>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CD920C4-DE97-DE48-9229-759824FEBEC9}"/>
              </a:ext>
            </a:extLst>
          </p:cNvPr>
          <p:cNvPicPr>
            <a:picLocks noChangeAspect="1"/>
          </p:cNvPicPr>
          <p:nvPr/>
        </p:nvPicPr>
        <p:blipFill>
          <a:blip r:embed="rId2"/>
          <a:stretch>
            <a:fillRect/>
          </a:stretch>
        </p:blipFill>
        <p:spPr>
          <a:xfrm>
            <a:off x="4664386" y="1704522"/>
            <a:ext cx="1384992" cy="769440"/>
          </a:xfrm>
          <a:prstGeom prst="rect">
            <a:avLst/>
          </a:prstGeom>
        </p:spPr>
      </p:pic>
      <p:pic>
        <p:nvPicPr>
          <p:cNvPr id="25" name="Picture 24">
            <a:extLst>
              <a:ext uri="{FF2B5EF4-FFF2-40B4-BE49-F238E27FC236}">
                <a16:creationId xmlns:a16="http://schemas.microsoft.com/office/drawing/2014/main" id="{105FF0EF-B18E-8946-8E76-6F4C0B52D0E3}"/>
              </a:ext>
            </a:extLst>
          </p:cNvPr>
          <p:cNvPicPr>
            <a:picLocks noChangeAspect="1"/>
          </p:cNvPicPr>
          <p:nvPr/>
        </p:nvPicPr>
        <p:blipFill>
          <a:blip r:embed="rId3"/>
          <a:stretch>
            <a:fillRect/>
          </a:stretch>
        </p:blipFill>
        <p:spPr>
          <a:xfrm>
            <a:off x="4066985" y="4365865"/>
            <a:ext cx="1319040" cy="769440"/>
          </a:xfrm>
          <a:prstGeom prst="rect">
            <a:avLst/>
          </a:prstGeom>
        </p:spPr>
      </p:pic>
      <p:sp>
        <p:nvSpPr>
          <p:cNvPr id="27" name="TextBox 26">
            <a:extLst>
              <a:ext uri="{FF2B5EF4-FFF2-40B4-BE49-F238E27FC236}">
                <a16:creationId xmlns:a16="http://schemas.microsoft.com/office/drawing/2014/main" id="{6BB4F9E0-5F9B-7F4A-B965-AF74DEE390D8}"/>
              </a:ext>
            </a:extLst>
          </p:cNvPr>
          <p:cNvSpPr txBox="1"/>
          <p:nvPr/>
        </p:nvSpPr>
        <p:spPr>
          <a:xfrm>
            <a:off x="1944657" y="4155123"/>
            <a:ext cx="418704" cy="646331"/>
          </a:xfrm>
          <a:prstGeom prst="rect">
            <a:avLst/>
          </a:prstGeom>
          <a:noFill/>
        </p:spPr>
        <p:txBody>
          <a:bodyPr wrap="none" rtlCol="0">
            <a:spAutoFit/>
          </a:bodyPr>
          <a:lstStyle/>
          <a:p>
            <a:r>
              <a:rPr lang="en-US" sz="3600" dirty="0"/>
              <a:t>2</a:t>
            </a:r>
          </a:p>
        </p:txBody>
      </p:sp>
      <p:sp>
        <p:nvSpPr>
          <p:cNvPr id="4" name="TextBox 3">
            <a:extLst>
              <a:ext uri="{FF2B5EF4-FFF2-40B4-BE49-F238E27FC236}">
                <a16:creationId xmlns:a16="http://schemas.microsoft.com/office/drawing/2014/main" id="{7E7C756A-4012-1A45-8724-EC338C9ACC40}"/>
              </a:ext>
            </a:extLst>
          </p:cNvPr>
          <p:cNvSpPr txBox="1"/>
          <p:nvPr/>
        </p:nvSpPr>
        <p:spPr>
          <a:xfrm>
            <a:off x="5489580" y="3140050"/>
            <a:ext cx="5949948" cy="646331"/>
          </a:xfrm>
          <a:prstGeom prst="rect">
            <a:avLst/>
          </a:prstGeom>
          <a:noFill/>
        </p:spPr>
        <p:txBody>
          <a:bodyPr wrap="square" rtlCol="0">
            <a:spAutoFit/>
          </a:bodyPr>
          <a:lstStyle/>
          <a:p>
            <a:r>
              <a:rPr lang="en-GB" sz="3600" dirty="0"/>
              <a:t>requiring small TV</a:t>
            </a:r>
          </a:p>
        </p:txBody>
      </p:sp>
      <p:sp>
        <p:nvSpPr>
          <p:cNvPr id="21" name="Oval 20">
            <a:extLst>
              <a:ext uri="{FF2B5EF4-FFF2-40B4-BE49-F238E27FC236}">
                <a16:creationId xmlns:a16="http://schemas.microsoft.com/office/drawing/2014/main" id="{3F9DC725-341A-9A48-8B3C-45510DEEFC0B}"/>
              </a:ext>
            </a:extLst>
          </p:cNvPr>
          <p:cNvSpPr/>
          <p:nvPr/>
        </p:nvSpPr>
        <p:spPr>
          <a:xfrm>
            <a:off x="3670300" y="102835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04A22A6-1B05-6947-8BEF-8D38DEFD3A9A}"/>
              </a:ext>
            </a:extLst>
          </p:cNvPr>
          <p:cNvCxnSpPr>
            <a:cxnSpLocks/>
          </p:cNvCxnSpPr>
          <p:nvPr/>
        </p:nvCxnSpPr>
        <p:spPr>
          <a:xfrm>
            <a:off x="4067854" y="1501472"/>
            <a:ext cx="298775" cy="138863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EE233-2701-3B48-86BD-98B00BA25C40}"/>
              </a:ext>
            </a:extLst>
          </p:cNvPr>
          <p:cNvCxnSpPr>
            <a:cxnSpLocks/>
          </p:cNvCxnSpPr>
          <p:nvPr/>
        </p:nvCxnSpPr>
        <p:spPr>
          <a:xfrm flipV="1">
            <a:off x="2277739" y="1371256"/>
            <a:ext cx="1845648" cy="681737"/>
          </a:xfrm>
          <a:prstGeom prst="line">
            <a:avLst/>
          </a:prstGeom>
          <a:ln w="1270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595BEBC-3191-0340-BEF0-F06E3CE1B21C}"/>
                  </a:ext>
                </a:extLst>
              </p:cNvPr>
              <p:cNvSpPr txBox="1"/>
              <p:nvPr/>
            </p:nvSpPr>
            <p:spPr>
              <a:xfrm>
                <a:off x="2261753" y="3185083"/>
                <a:ext cx="1824282"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r>
                        <a:rPr lang="de-DE" sz="4000" b="0" i="1" smtClean="0">
                          <a:latin typeface="Cambria Math" panose="02040503050406030204" pitchFamily="18" charset="0"/>
                        </a:rPr>
                        <m:t>=1</m:t>
                      </m:r>
                    </m:oMath>
                  </m:oMathPara>
                </a14:m>
                <a:endParaRPr lang="en-GB" sz="4000" dirty="0"/>
              </a:p>
            </p:txBody>
          </p:sp>
        </mc:Choice>
        <mc:Fallback xmlns="">
          <p:sp>
            <p:nvSpPr>
              <p:cNvPr id="29" name="TextBox 28">
                <a:extLst>
                  <a:ext uri="{FF2B5EF4-FFF2-40B4-BE49-F238E27FC236}">
                    <a16:creationId xmlns:a16="http://schemas.microsoft.com/office/drawing/2014/main" id="{2595BEBC-3191-0340-BEF0-F06E3CE1B21C}"/>
                  </a:ext>
                </a:extLst>
              </p:cNvPr>
              <p:cNvSpPr txBox="1">
                <a:spLocks noRot="1" noChangeAspect="1" noMove="1" noResize="1" noEditPoints="1" noAdjustHandles="1" noChangeArrowheads="1" noChangeShapeType="1" noTextEdit="1"/>
              </p:cNvSpPr>
              <p:nvPr/>
            </p:nvSpPr>
            <p:spPr>
              <a:xfrm>
                <a:off x="2261753" y="3185083"/>
                <a:ext cx="1824282" cy="665118"/>
              </a:xfrm>
              <a:prstGeom prst="rect">
                <a:avLst/>
              </a:prstGeom>
              <a:blipFill>
                <a:blip r:embed="rId4"/>
                <a:stretch>
                  <a:fillRect l="-6250" r="-6250" b="-240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6CE50FA-E185-7F4E-A822-7E6E94A85929}"/>
                  </a:ext>
                </a:extLst>
              </p:cNvPr>
              <p:cNvSpPr txBox="1"/>
              <p:nvPr/>
            </p:nvSpPr>
            <p:spPr>
              <a:xfrm>
                <a:off x="5772347" y="3789998"/>
                <a:ext cx="3940694" cy="12539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sz="3200" i="1" smtClean="0">
                              <a:latin typeface="Cambria Math" panose="02040503050406030204" pitchFamily="18" charset="0"/>
                            </a:rPr>
                          </m:ctrlPr>
                        </m:naryPr>
                        <m:sub>
                          <m:d>
                            <m:dPr>
                              <m:begChr m:val="{"/>
                              <m:endChr m:val="}"/>
                              <m:ctrlPr>
                                <a:rPr lang="en-GB" sz="3200" i="1" smtClean="0">
                                  <a:latin typeface="Cambria Math" panose="02040503050406030204" pitchFamily="18" charset="0"/>
                                </a:rPr>
                              </m:ctrlPr>
                            </m:dPr>
                            <m:e>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en-GB" sz="3200" i="1">
                                  <a:latin typeface="Cambria Math" panose="02040503050406030204" pitchFamily="18" charset="0"/>
                                </a:rPr>
                              </m:ctrlPr>
                            </m:sSupPr>
                            <m:e>
                              <m:d>
                                <m:dPr>
                                  <m:begChr m:val="‖"/>
                                  <m:endChr m:val="‖"/>
                                  <m:ctrlPr>
                                    <a:rPr lang="en-GB" sz="3200" i="1" smtClean="0">
                                      <a:latin typeface="Cambria Math" panose="02040503050406030204" pitchFamily="18" charset="0"/>
                                    </a:rPr>
                                  </m:ctrlPr>
                                </m:dPr>
                                <m:e>
                                  <m:sSup>
                                    <m:sSupPr>
                                      <m:ctrlPr>
                                        <a:rPr lang="en-GB"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oMath>
                  </m:oMathPara>
                </a14:m>
                <a:endParaRPr lang="en-GB" sz="3200" dirty="0"/>
              </a:p>
            </p:txBody>
          </p:sp>
        </mc:Choice>
        <mc:Fallback xmlns="">
          <p:sp>
            <p:nvSpPr>
              <p:cNvPr id="24" name="TextBox 23">
                <a:extLst>
                  <a:ext uri="{FF2B5EF4-FFF2-40B4-BE49-F238E27FC236}">
                    <a16:creationId xmlns:a16="http://schemas.microsoft.com/office/drawing/2014/main" id="{C6CE50FA-E185-7F4E-A822-7E6E94A85929}"/>
                  </a:ext>
                </a:extLst>
              </p:cNvPr>
              <p:cNvSpPr txBox="1">
                <a:spLocks noRot="1" noChangeAspect="1" noMove="1" noResize="1" noEditPoints="1" noAdjustHandles="1" noChangeArrowheads="1" noChangeShapeType="1" noTextEdit="1"/>
              </p:cNvSpPr>
              <p:nvPr/>
            </p:nvSpPr>
            <p:spPr>
              <a:xfrm>
                <a:off x="5772347" y="3789998"/>
                <a:ext cx="3940694" cy="1253933"/>
              </a:xfrm>
              <a:prstGeom prst="rect">
                <a:avLst/>
              </a:prstGeom>
              <a:blipFill>
                <a:blip r:embed="rId5"/>
                <a:stretch>
                  <a:fillRect l="-37621" t="-141414" r="-322" b="-190909"/>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B6B1A590-76D0-BE40-8BAF-10D1A9275180}"/>
              </a:ext>
            </a:extLst>
          </p:cNvPr>
          <p:cNvSpPr txBox="1"/>
          <p:nvPr/>
        </p:nvSpPr>
        <p:spPr>
          <a:xfrm>
            <a:off x="5168904" y="5225007"/>
            <a:ext cx="5176802" cy="1077218"/>
          </a:xfrm>
          <a:prstGeom prst="rect">
            <a:avLst/>
          </a:prstGeom>
          <a:noFill/>
        </p:spPr>
        <p:txBody>
          <a:bodyPr wrap="none" rtlCol="0">
            <a:spAutoFit/>
          </a:bodyPr>
          <a:lstStyle/>
          <a:p>
            <a:r>
              <a:rPr lang="en-GB" sz="3200" dirty="0"/>
              <a:t>enforces weights to be nearly </a:t>
            </a:r>
          </a:p>
          <a:p>
            <a:r>
              <a:rPr lang="en-GB" sz="3200" dirty="0"/>
              <a:t>constant over clusters</a:t>
            </a:r>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AE964719-74DB-D643-BE20-A7CBF0422112}"/>
                  </a:ext>
                </a:extLst>
              </p14:cNvPr>
              <p14:cNvContentPartPr/>
              <p14:nvPr/>
            </p14:nvContentPartPr>
            <p14:xfrm>
              <a:off x="169920" y="945360"/>
              <a:ext cx="5127480" cy="5706000"/>
            </p14:xfrm>
          </p:contentPart>
        </mc:Choice>
        <mc:Fallback>
          <p:pic>
            <p:nvPicPr>
              <p:cNvPr id="5" name="Ink 4">
                <a:extLst>
                  <a:ext uri="{FF2B5EF4-FFF2-40B4-BE49-F238E27FC236}">
                    <a16:creationId xmlns:a16="http://schemas.microsoft.com/office/drawing/2014/main" id="{AE964719-74DB-D643-BE20-A7CBF0422112}"/>
                  </a:ext>
                </a:extLst>
              </p:cNvPr>
              <p:cNvPicPr/>
              <p:nvPr/>
            </p:nvPicPr>
            <p:blipFill>
              <a:blip r:embed="rId7"/>
              <a:stretch>
                <a:fillRect/>
              </a:stretch>
            </p:blipFill>
            <p:spPr>
              <a:xfrm>
                <a:off x="160560" y="936000"/>
                <a:ext cx="5146200" cy="5724720"/>
              </a:xfrm>
              <a:prstGeom prst="rect">
                <a:avLst/>
              </a:prstGeom>
            </p:spPr>
          </p:pic>
        </mc:Fallback>
      </mc:AlternateContent>
    </p:spTree>
    <p:extLst>
      <p:ext uri="{BB962C8B-B14F-4D97-AF65-F5344CB8AC3E}">
        <p14:creationId xmlns:p14="http://schemas.microsoft.com/office/powerpoint/2010/main" val="3389631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9782678" cy="923330"/>
          </a:xfrm>
          <a:prstGeom prst="rect">
            <a:avLst/>
          </a:prstGeom>
          <a:noFill/>
        </p:spPr>
        <p:txBody>
          <a:bodyPr wrap="none" rtlCol="0">
            <a:spAutoFit/>
          </a:bodyPr>
          <a:lstStyle/>
          <a:p>
            <a:r>
              <a:rPr lang="en-US" sz="5400" b="1" dirty="0"/>
              <a:t>TV-Regularized Linear Regression </a:t>
            </a:r>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53</a:t>
            </a:fld>
            <a:endParaRPr lang="en-US"/>
          </a:p>
        </p:txBody>
      </p:sp>
      <p:pic>
        <p:nvPicPr>
          <p:cNvPr id="21" name="Picture 20">
            <a:extLst>
              <a:ext uri="{FF2B5EF4-FFF2-40B4-BE49-F238E27FC236}">
                <a16:creationId xmlns:a16="http://schemas.microsoft.com/office/drawing/2014/main" id="{6013BD9F-BF08-4E41-AFDA-FA80066C0653}"/>
              </a:ext>
            </a:extLst>
          </p:cNvPr>
          <p:cNvPicPr>
            <a:picLocks noChangeAspect="1"/>
          </p:cNvPicPr>
          <p:nvPr/>
        </p:nvPicPr>
        <p:blipFill>
          <a:blip r:embed="rId3"/>
          <a:stretch>
            <a:fillRect/>
          </a:stretch>
        </p:blipFill>
        <p:spPr>
          <a:xfrm>
            <a:off x="307890" y="2199804"/>
            <a:ext cx="10893510" cy="1333438"/>
          </a:xfrm>
          <a:prstGeom prst="rect">
            <a:avLst/>
          </a:prstGeom>
        </p:spPr>
      </p:pic>
      <p:cxnSp>
        <p:nvCxnSpPr>
          <p:cNvPr id="22" name="Straight Arrow Connector 21">
            <a:extLst>
              <a:ext uri="{FF2B5EF4-FFF2-40B4-BE49-F238E27FC236}">
                <a16:creationId xmlns:a16="http://schemas.microsoft.com/office/drawing/2014/main" id="{7070A191-25FC-A841-831B-09D8F4B90DFD}"/>
              </a:ext>
            </a:extLst>
          </p:cNvPr>
          <p:cNvCxnSpPr>
            <a:cxnSpLocks/>
          </p:cNvCxnSpPr>
          <p:nvPr/>
        </p:nvCxnSpPr>
        <p:spPr>
          <a:xfrm flipV="1">
            <a:off x="2635003" y="3244883"/>
            <a:ext cx="869219" cy="1936717"/>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E7F730-D017-4F4D-94A4-273E2863F0A5}"/>
              </a:ext>
            </a:extLst>
          </p:cNvPr>
          <p:cNvSpPr txBox="1"/>
          <p:nvPr/>
        </p:nvSpPr>
        <p:spPr>
          <a:xfrm>
            <a:off x="0" y="5425312"/>
            <a:ext cx="4226093" cy="707886"/>
          </a:xfrm>
          <a:prstGeom prst="rect">
            <a:avLst/>
          </a:prstGeom>
          <a:noFill/>
        </p:spPr>
        <p:txBody>
          <a:bodyPr wrap="none" rtlCol="0">
            <a:spAutoFit/>
          </a:bodyPr>
          <a:lstStyle/>
          <a:p>
            <a:r>
              <a:rPr lang="en-US" sz="4000" dirty="0"/>
              <a:t>local training errors</a:t>
            </a:r>
          </a:p>
        </p:txBody>
      </p:sp>
      <p:cxnSp>
        <p:nvCxnSpPr>
          <p:cNvPr id="24" name="Straight Arrow Connector 23">
            <a:extLst>
              <a:ext uri="{FF2B5EF4-FFF2-40B4-BE49-F238E27FC236}">
                <a16:creationId xmlns:a16="http://schemas.microsoft.com/office/drawing/2014/main" id="{662A3FA4-98A1-A64A-BBDF-D421B6C977CA}"/>
              </a:ext>
            </a:extLst>
          </p:cNvPr>
          <p:cNvCxnSpPr>
            <a:cxnSpLocks/>
          </p:cNvCxnSpPr>
          <p:nvPr/>
        </p:nvCxnSpPr>
        <p:spPr>
          <a:xfrm flipH="1" flipV="1">
            <a:off x="8687780" y="3318722"/>
            <a:ext cx="762000" cy="140017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0F85CE-C1B1-F041-B548-2475D03CD974}"/>
              </a:ext>
            </a:extLst>
          </p:cNvPr>
          <p:cNvSpPr txBox="1"/>
          <p:nvPr/>
        </p:nvSpPr>
        <p:spPr>
          <a:xfrm>
            <a:off x="7899699" y="4679357"/>
            <a:ext cx="3430619" cy="707886"/>
          </a:xfrm>
          <a:prstGeom prst="rect">
            <a:avLst/>
          </a:prstGeom>
          <a:noFill/>
        </p:spPr>
        <p:txBody>
          <a:bodyPr wrap="none" rtlCol="0">
            <a:spAutoFit/>
          </a:bodyPr>
          <a:lstStyle/>
          <a:p>
            <a:r>
              <a:rPr lang="en-US" sz="4000" dirty="0"/>
              <a:t>“</a:t>
            </a:r>
            <a:r>
              <a:rPr lang="en-GB" sz="4000" dirty="0"/>
              <a:t>clusteredness</a:t>
            </a:r>
            <a:r>
              <a:rPr lang="en-US" sz="4000" dirty="0"/>
              <a:t>”</a:t>
            </a:r>
          </a:p>
        </p:txBody>
      </p:sp>
      <p:cxnSp>
        <p:nvCxnSpPr>
          <p:cNvPr id="26" name="Straight Arrow Connector 25">
            <a:extLst>
              <a:ext uri="{FF2B5EF4-FFF2-40B4-BE49-F238E27FC236}">
                <a16:creationId xmlns:a16="http://schemas.microsoft.com/office/drawing/2014/main" id="{64CA7CE3-EC10-EE47-96F1-F80ADBD25148}"/>
              </a:ext>
            </a:extLst>
          </p:cNvPr>
          <p:cNvCxnSpPr/>
          <p:nvPr/>
        </p:nvCxnSpPr>
        <p:spPr>
          <a:xfrm>
            <a:off x="3936921" y="4022405"/>
            <a:ext cx="3124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1CBE682-F629-7E4D-8772-104B68B49FCD}"/>
              </a:ext>
            </a:extLst>
          </p:cNvPr>
          <p:cNvSpPr txBox="1"/>
          <p:nvPr/>
        </p:nvSpPr>
        <p:spPr>
          <a:xfrm>
            <a:off x="3730073" y="4188484"/>
            <a:ext cx="2289088" cy="707886"/>
          </a:xfrm>
          <a:prstGeom prst="rect">
            <a:avLst/>
          </a:prstGeom>
          <a:noFill/>
        </p:spPr>
        <p:txBody>
          <a:bodyPr wrap="none" rtlCol="0">
            <a:spAutoFit/>
          </a:bodyPr>
          <a:lstStyle/>
          <a:p>
            <a:r>
              <a:rPr lang="en-US" sz="4000" dirty="0"/>
              <a:t>increasing</a:t>
            </a:r>
          </a:p>
        </p:txBody>
      </p:sp>
      <p:pic>
        <p:nvPicPr>
          <p:cNvPr id="33" name="Picture 32" descr="Text&#10;&#10;Description automatically generated with medium confidence">
            <a:extLst>
              <a:ext uri="{FF2B5EF4-FFF2-40B4-BE49-F238E27FC236}">
                <a16:creationId xmlns:a16="http://schemas.microsoft.com/office/drawing/2014/main" id="{DC9CBBF7-D573-3C4E-AB6E-25D6A36306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60982" y="4174914"/>
            <a:ext cx="1125388" cy="858386"/>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B0E990B-21B2-4640-9F9D-63835AF0673A}"/>
                  </a:ext>
                </a:extLst>
              </p14:cNvPr>
              <p14:cNvContentPartPr/>
              <p14:nvPr/>
            </p14:nvContentPartPr>
            <p14:xfrm>
              <a:off x="830880" y="1855800"/>
              <a:ext cx="10613160" cy="1766880"/>
            </p14:xfrm>
          </p:contentPart>
        </mc:Choice>
        <mc:Fallback>
          <p:pic>
            <p:nvPicPr>
              <p:cNvPr id="3" name="Ink 2">
                <a:extLst>
                  <a:ext uri="{FF2B5EF4-FFF2-40B4-BE49-F238E27FC236}">
                    <a16:creationId xmlns:a16="http://schemas.microsoft.com/office/drawing/2014/main" id="{CB0E990B-21B2-4640-9F9D-63835AF0673A}"/>
                  </a:ext>
                </a:extLst>
              </p:cNvPr>
              <p:cNvPicPr/>
              <p:nvPr/>
            </p:nvPicPr>
            <p:blipFill>
              <a:blip r:embed="rId6"/>
              <a:stretch>
                <a:fillRect/>
              </a:stretch>
            </p:blipFill>
            <p:spPr>
              <a:xfrm>
                <a:off x="821520" y="1846440"/>
                <a:ext cx="10631880" cy="1785600"/>
              </a:xfrm>
              <a:prstGeom prst="rect">
                <a:avLst/>
              </a:prstGeom>
            </p:spPr>
          </p:pic>
        </mc:Fallback>
      </mc:AlternateContent>
    </p:spTree>
    <p:extLst>
      <p:ext uri="{BB962C8B-B14F-4D97-AF65-F5344CB8AC3E}">
        <p14:creationId xmlns:p14="http://schemas.microsoft.com/office/powerpoint/2010/main" val="2373914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5311903" cy="923330"/>
          </a:xfrm>
          <a:prstGeom prst="rect">
            <a:avLst/>
          </a:prstGeom>
          <a:noFill/>
        </p:spPr>
        <p:txBody>
          <a:bodyPr wrap="none" rtlCol="0">
            <a:spAutoFit/>
          </a:bodyPr>
          <a:lstStyle/>
          <a:p>
            <a:r>
              <a:rPr lang="en-US" sz="5400" b="1" dirty="0"/>
              <a:t>Gradient Descent </a:t>
            </a:r>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54</a:t>
            </a:fld>
            <a:endParaRPr lang="en-US"/>
          </a:p>
        </p:txBody>
      </p:sp>
      <p:pic>
        <p:nvPicPr>
          <p:cNvPr id="21" name="Picture 20">
            <a:extLst>
              <a:ext uri="{FF2B5EF4-FFF2-40B4-BE49-F238E27FC236}">
                <a16:creationId xmlns:a16="http://schemas.microsoft.com/office/drawing/2014/main" id="{6013BD9F-BF08-4E41-AFDA-FA80066C0653}"/>
              </a:ext>
            </a:extLst>
          </p:cNvPr>
          <p:cNvPicPr>
            <a:picLocks noChangeAspect="1"/>
          </p:cNvPicPr>
          <p:nvPr/>
        </p:nvPicPr>
        <p:blipFill>
          <a:blip r:embed="rId3"/>
          <a:stretch>
            <a:fillRect/>
          </a:stretch>
        </p:blipFill>
        <p:spPr>
          <a:xfrm>
            <a:off x="0" y="1663697"/>
            <a:ext cx="10893510" cy="1333438"/>
          </a:xfrm>
          <a:prstGeom prst="rect">
            <a:avLst/>
          </a:prstGeom>
        </p:spPr>
      </p:pic>
      <p:sp>
        <p:nvSpPr>
          <p:cNvPr id="3" name="TextBox 2">
            <a:extLst>
              <a:ext uri="{FF2B5EF4-FFF2-40B4-BE49-F238E27FC236}">
                <a16:creationId xmlns:a16="http://schemas.microsoft.com/office/drawing/2014/main" id="{E1E12FBF-F798-0E4E-AB01-9806F9FA92B5}"/>
              </a:ext>
            </a:extLst>
          </p:cNvPr>
          <p:cNvSpPr txBox="1"/>
          <p:nvPr/>
        </p:nvSpPr>
        <p:spPr>
          <a:xfrm>
            <a:off x="332825" y="3044279"/>
            <a:ext cx="9776138" cy="1446550"/>
          </a:xfrm>
          <a:prstGeom prst="rect">
            <a:avLst/>
          </a:prstGeom>
          <a:noFill/>
        </p:spPr>
        <p:txBody>
          <a:bodyPr wrap="none" rtlCol="0">
            <a:spAutoFit/>
          </a:bodyPr>
          <a:lstStyle/>
          <a:p>
            <a:r>
              <a:rPr lang="en-GB" sz="4400" dirty="0"/>
              <a:t>objective function is smooth and convex; </a:t>
            </a:r>
          </a:p>
          <a:p>
            <a:r>
              <a:rPr lang="en-GB" sz="4400" dirty="0"/>
              <a:t>-&gt; can be solved iteratively using GD steps</a:t>
            </a:r>
          </a:p>
        </p:txBody>
      </p:sp>
      <p:pic>
        <p:nvPicPr>
          <p:cNvPr id="8" name="Picture 7">
            <a:extLst>
              <a:ext uri="{FF2B5EF4-FFF2-40B4-BE49-F238E27FC236}">
                <a16:creationId xmlns:a16="http://schemas.microsoft.com/office/drawing/2014/main" id="{4992FB0E-B712-6643-8C87-33B42ECE76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4782578"/>
            <a:ext cx="11804323" cy="1084821"/>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209F69C5-59E6-D746-9434-5CEFB7DE3D0D}"/>
                  </a:ext>
                </a:extLst>
              </p14:cNvPr>
              <p14:cNvContentPartPr/>
              <p14:nvPr/>
            </p14:nvContentPartPr>
            <p14:xfrm>
              <a:off x="1472040" y="4464720"/>
              <a:ext cx="10388520" cy="1648440"/>
            </p14:xfrm>
          </p:contentPart>
        </mc:Choice>
        <mc:Fallback>
          <p:pic>
            <p:nvPicPr>
              <p:cNvPr id="5" name="Ink 4">
                <a:extLst>
                  <a:ext uri="{FF2B5EF4-FFF2-40B4-BE49-F238E27FC236}">
                    <a16:creationId xmlns:a16="http://schemas.microsoft.com/office/drawing/2014/main" id="{209F69C5-59E6-D746-9434-5CEFB7DE3D0D}"/>
                  </a:ext>
                </a:extLst>
              </p:cNvPr>
              <p:cNvPicPr/>
              <p:nvPr/>
            </p:nvPicPr>
            <p:blipFill>
              <a:blip r:embed="rId6"/>
              <a:stretch>
                <a:fillRect/>
              </a:stretch>
            </p:blipFill>
            <p:spPr>
              <a:xfrm>
                <a:off x="1462680" y="4455360"/>
                <a:ext cx="10407240" cy="1667160"/>
              </a:xfrm>
              <a:prstGeom prst="rect">
                <a:avLst/>
              </a:prstGeom>
            </p:spPr>
          </p:pic>
        </mc:Fallback>
      </mc:AlternateContent>
    </p:spTree>
    <p:extLst>
      <p:ext uri="{BB962C8B-B14F-4D97-AF65-F5344CB8AC3E}">
        <p14:creationId xmlns:p14="http://schemas.microsoft.com/office/powerpoint/2010/main" val="136169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8377037" cy="923330"/>
          </a:xfrm>
          <a:prstGeom prst="rect">
            <a:avLst/>
          </a:prstGeom>
          <a:noFill/>
        </p:spPr>
        <p:txBody>
          <a:bodyPr wrap="none" rtlCol="0">
            <a:spAutoFit/>
          </a:bodyPr>
          <a:lstStyle/>
          <a:p>
            <a:r>
              <a:rPr lang="en-US" sz="5400" b="1" dirty="0"/>
              <a:t>GD Step as Message Passing </a:t>
            </a:r>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55</a:t>
            </a:fld>
            <a:endParaRPr lang="en-US"/>
          </a:p>
        </p:txBody>
      </p:sp>
      <p:pic>
        <p:nvPicPr>
          <p:cNvPr id="8" name="Picture 7">
            <a:extLst>
              <a:ext uri="{FF2B5EF4-FFF2-40B4-BE49-F238E27FC236}">
                <a16:creationId xmlns:a16="http://schemas.microsoft.com/office/drawing/2014/main" id="{4992FB0E-B712-6643-8C87-33B42ECE76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930273"/>
            <a:ext cx="11804323" cy="1084821"/>
          </a:xfrm>
          <a:prstGeom prst="rect">
            <a:avLst/>
          </a:prstGeom>
        </p:spPr>
      </p:pic>
      <p:sp>
        <p:nvSpPr>
          <p:cNvPr id="7" name="TextBox 6">
            <a:extLst>
              <a:ext uri="{FF2B5EF4-FFF2-40B4-BE49-F238E27FC236}">
                <a16:creationId xmlns:a16="http://schemas.microsoft.com/office/drawing/2014/main" id="{94F84EBF-2ACE-C147-98D8-AE0F7293B992}"/>
              </a:ext>
            </a:extLst>
          </p:cNvPr>
          <p:cNvSpPr txBox="1"/>
          <p:nvPr/>
        </p:nvSpPr>
        <p:spPr>
          <a:xfrm>
            <a:off x="2214682" y="2154771"/>
            <a:ext cx="184731" cy="369332"/>
          </a:xfrm>
          <a:prstGeom prst="rect">
            <a:avLst/>
          </a:prstGeom>
          <a:noFill/>
        </p:spPr>
        <p:txBody>
          <a:bodyPr wrap="none" rtlCol="0">
            <a:spAutoFit/>
          </a:bodyPr>
          <a:lstStyle/>
          <a:p>
            <a:endParaRPr lang="en-US" dirty="0"/>
          </a:p>
        </p:txBody>
      </p:sp>
      <p:sp>
        <p:nvSpPr>
          <p:cNvPr id="9" name="Oval 8">
            <a:extLst>
              <a:ext uri="{FF2B5EF4-FFF2-40B4-BE49-F238E27FC236}">
                <a16:creationId xmlns:a16="http://schemas.microsoft.com/office/drawing/2014/main" id="{3E9AF053-8E8E-CE40-90DD-FB1D7236FC4B}"/>
              </a:ext>
            </a:extLst>
          </p:cNvPr>
          <p:cNvSpPr/>
          <p:nvPr/>
        </p:nvSpPr>
        <p:spPr>
          <a:xfrm>
            <a:off x="3871111" y="365241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110236D-6689-D647-97A1-98C5EFEC6CAC}"/>
              </a:ext>
            </a:extLst>
          </p:cNvPr>
          <p:cNvSpPr/>
          <p:nvPr/>
        </p:nvSpPr>
        <p:spPr>
          <a:xfrm>
            <a:off x="2018413" y="19965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58CEBD-9FE4-6F4C-903B-3B9726490CA7}"/>
              </a:ext>
            </a:extLst>
          </p:cNvPr>
          <p:cNvSpPr/>
          <p:nvPr/>
        </p:nvSpPr>
        <p:spPr>
          <a:xfrm>
            <a:off x="6366980" y="265884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6036FF-50B8-3948-9F42-586A0E64EC18}"/>
              </a:ext>
            </a:extLst>
          </p:cNvPr>
          <p:cNvSpPr txBox="1"/>
          <p:nvPr/>
        </p:nvSpPr>
        <p:spPr>
          <a:xfrm>
            <a:off x="3572631" y="3796206"/>
            <a:ext cx="298480" cy="646331"/>
          </a:xfrm>
          <a:prstGeom prst="rect">
            <a:avLst/>
          </a:prstGeom>
          <a:noFill/>
        </p:spPr>
        <p:txBody>
          <a:bodyPr wrap="none" rtlCol="0">
            <a:spAutoFit/>
          </a:bodyPr>
          <a:lstStyle/>
          <a:p>
            <a:r>
              <a:rPr lang="en-GB" sz="3600" dirty="0" err="1"/>
              <a:t>i</a:t>
            </a:r>
            <a:endParaRPr lang="en-GB" sz="3600" dirty="0"/>
          </a:p>
        </p:txBody>
      </p:sp>
      <p:sp>
        <p:nvSpPr>
          <p:cNvPr id="13" name="TextBox 12">
            <a:extLst>
              <a:ext uri="{FF2B5EF4-FFF2-40B4-BE49-F238E27FC236}">
                <a16:creationId xmlns:a16="http://schemas.microsoft.com/office/drawing/2014/main" id="{FB7A0599-6DFF-BF41-93A5-103E21CF45A8}"/>
              </a:ext>
            </a:extLst>
          </p:cNvPr>
          <p:cNvSpPr txBox="1"/>
          <p:nvPr/>
        </p:nvSpPr>
        <p:spPr>
          <a:xfrm>
            <a:off x="7128980" y="2524103"/>
            <a:ext cx="410818" cy="646331"/>
          </a:xfrm>
          <a:prstGeom prst="rect">
            <a:avLst/>
          </a:prstGeom>
          <a:noFill/>
        </p:spPr>
        <p:txBody>
          <a:bodyPr wrap="none" rtlCol="0">
            <a:spAutoFit/>
          </a:bodyPr>
          <a:lstStyle/>
          <a:p>
            <a:r>
              <a:rPr lang="en-GB" sz="3600" dirty="0"/>
              <a:t>i’</a:t>
            </a:r>
          </a:p>
        </p:txBody>
      </p:sp>
      <p:cxnSp>
        <p:nvCxnSpPr>
          <p:cNvPr id="14" name="Straight Connector 13">
            <a:extLst>
              <a:ext uri="{FF2B5EF4-FFF2-40B4-BE49-F238E27FC236}">
                <a16:creationId xmlns:a16="http://schemas.microsoft.com/office/drawing/2014/main" id="{B81D862B-BAA3-0A4C-A24B-DA0035E3F75D}"/>
              </a:ext>
            </a:extLst>
          </p:cNvPr>
          <p:cNvCxnSpPr>
            <a:cxnSpLocks/>
            <a:stCxn id="7" idx="3"/>
          </p:cNvCxnSpPr>
          <p:nvPr/>
        </p:nvCxnSpPr>
        <p:spPr>
          <a:xfrm>
            <a:off x="2399413" y="2339437"/>
            <a:ext cx="1852698" cy="156109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B57F45-ECE1-4045-A173-374BDEC700DF}"/>
              </a:ext>
            </a:extLst>
          </p:cNvPr>
          <p:cNvCxnSpPr>
            <a:cxnSpLocks/>
          </p:cNvCxnSpPr>
          <p:nvPr/>
        </p:nvCxnSpPr>
        <p:spPr>
          <a:xfrm flipV="1">
            <a:off x="4426307" y="3119982"/>
            <a:ext cx="2171700" cy="95378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FD23B0-C6AD-0548-BAF8-1052D579F1ED}"/>
              </a:ext>
            </a:extLst>
          </p:cNvPr>
          <p:cNvCxnSpPr>
            <a:cxnSpLocks/>
          </p:cNvCxnSpPr>
          <p:nvPr/>
        </p:nvCxnSpPr>
        <p:spPr>
          <a:xfrm flipV="1">
            <a:off x="4783084" y="3000054"/>
            <a:ext cx="1372973" cy="576369"/>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A20567-A587-E148-A268-E14826488246}"/>
              </a:ext>
            </a:extLst>
          </p:cNvPr>
          <p:cNvCxnSpPr>
            <a:cxnSpLocks/>
          </p:cNvCxnSpPr>
          <p:nvPr/>
        </p:nvCxnSpPr>
        <p:spPr>
          <a:xfrm>
            <a:off x="3085263" y="2499823"/>
            <a:ext cx="979094" cy="936303"/>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86A227A-3D5E-CD4F-8196-2FD9244DAD73}"/>
                  </a:ext>
                </a:extLst>
              </p14:cNvPr>
              <p14:cNvContentPartPr/>
              <p14:nvPr/>
            </p14:nvContentPartPr>
            <p14:xfrm>
              <a:off x="3089160" y="4014360"/>
              <a:ext cx="8056440" cy="2388600"/>
            </p14:xfrm>
          </p:contentPart>
        </mc:Choice>
        <mc:Fallback>
          <p:pic>
            <p:nvPicPr>
              <p:cNvPr id="3" name="Ink 2">
                <a:extLst>
                  <a:ext uri="{FF2B5EF4-FFF2-40B4-BE49-F238E27FC236}">
                    <a16:creationId xmlns:a16="http://schemas.microsoft.com/office/drawing/2014/main" id="{586A227A-3D5E-CD4F-8196-2FD9244DAD73}"/>
                  </a:ext>
                </a:extLst>
              </p:cNvPr>
              <p:cNvPicPr/>
              <p:nvPr/>
            </p:nvPicPr>
            <p:blipFill>
              <a:blip r:embed="rId5"/>
              <a:stretch>
                <a:fillRect/>
              </a:stretch>
            </p:blipFill>
            <p:spPr>
              <a:xfrm>
                <a:off x="3079800" y="4005000"/>
                <a:ext cx="8075160" cy="2407320"/>
              </a:xfrm>
              <a:prstGeom prst="rect">
                <a:avLst/>
              </a:prstGeom>
            </p:spPr>
          </p:pic>
        </mc:Fallback>
      </mc:AlternateContent>
    </p:spTree>
    <p:extLst>
      <p:ext uri="{BB962C8B-B14F-4D97-AF65-F5344CB8AC3E}">
        <p14:creationId xmlns:p14="http://schemas.microsoft.com/office/powerpoint/2010/main" val="236293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79290" y="316938"/>
            <a:ext cx="3944221" cy="1015663"/>
          </a:xfrm>
          <a:prstGeom prst="rect">
            <a:avLst/>
          </a:prstGeom>
          <a:noFill/>
        </p:spPr>
        <p:txBody>
          <a:bodyPr wrap="none" rtlCol="0">
            <a:spAutoFit/>
          </a:bodyPr>
          <a:lstStyle/>
          <a:p>
            <a:r>
              <a:rPr lang="en-US" sz="6000" b="1" dirty="0"/>
              <a:t>Algorithm 2</a:t>
            </a:r>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56</a:t>
            </a:fld>
            <a:endParaRPr lang="en-US"/>
          </a:p>
        </p:txBody>
      </p:sp>
      <p:sp>
        <p:nvSpPr>
          <p:cNvPr id="19" name="TextBox 18">
            <a:extLst>
              <a:ext uri="{FF2B5EF4-FFF2-40B4-BE49-F238E27FC236}">
                <a16:creationId xmlns:a16="http://schemas.microsoft.com/office/drawing/2014/main" id="{A9DFB034-955A-574E-8463-1A9FBBB6E3F2}"/>
              </a:ext>
            </a:extLst>
          </p:cNvPr>
          <p:cNvSpPr txBox="1"/>
          <p:nvPr/>
        </p:nvSpPr>
        <p:spPr>
          <a:xfrm>
            <a:off x="247925" y="1584385"/>
            <a:ext cx="11696149" cy="3539430"/>
          </a:xfrm>
          <a:prstGeom prst="rect">
            <a:avLst/>
          </a:prstGeom>
          <a:noFill/>
        </p:spPr>
        <p:txBody>
          <a:bodyPr wrap="square" rtlCol="0">
            <a:spAutoFit/>
          </a:bodyPr>
          <a:lstStyle/>
          <a:p>
            <a:pPr marL="342900" indent="-342900">
              <a:buFont typeface="+mj-lt"/>
              <a:buAutoNum type="arabicPeriod"/>
            </a:pPr>
            <a:r>
              <a:rPr lang="en-GB" sz="3200" dirty="0" err="1"/>
              <a:t>init</a:t>
            </a:r>
            <a:r>
              <a:rPr lang="en-GB" sz="3200" dirty="0"/>
              <a:t> weights to zero all nodes</a:t>
            </a:r>
          </a:p>
          <a:p>
            <a:endParaRPr lang="en-GB" sz="3200" dirty="0"/>
          </a:p>
          <a:p>
            <a:endParaRPr lang="en-GB" sz="3200" dirty="0"/>
          </a:p>
          <a:p>
            <a:r>
              <a:rPr lang="en-GB" sz="3200" dirty="0"/>
              <a:t>2. repeat for N_GD times: </a:t>
            </a:r>
          </a:p>
          <a:p>
            <a:pPr lvl="1"/>
            <a:r>
              <a:rPr lang="en-GB" sz="3200" dirty="0"/>
              <a:t>update local weights at all nodes as</a:t>
            </a:r>
          </a:p>
          <a:p>
            <a:pPr lvl="1"/>
            <a:endParaRPr lang="en-GB" sz="3200" dirty="0"/>
          </a:p>
          <a:p>
            <a:pPr marL="971550" lvl="1" indent="-514350">
              <a:buFont typeface="+mj-lt"/>
              <a:buAutoNum type="arabicPeriod"/>
            </a:pPr>
            <a:endParaRPr lang="en-GB" sz="3200" dirty="0"/>
          </a:p>
        </p:txBody>
      </p:sp>
      <p:pic>
        <p:nvPicPr>
          <p:cNvPr id="20" name="Picture 19">
            <a:extLst>
              <a:ext uri="{FF2B5EF4-FFF2-40B4-BE49-F238E27FC236}">
                <a16:creationId xmlns:a16="http://schemas.microsoft.com/office/drawing/2014/main" id="{8A090865-39E3-964A-B658-A72449F135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4350" y="2309484"/>
            <a:ext cx="8545260" cy="584775"/>
          </a:xfrm>
          <a:prstGeom prst="rect">
            <a:avLst/>
          </a:prstGeom>
        </p:spPr>
      </p:pic>
      <p:pic>
        <p:nvPicPr>
          <p:cNvPr id="22" name="Picture 21">
            <a:extLst>
              <a:ext uri="{FF2B5EF4-FFF2-40B4-BE49-F238E27FC236}">
                <a16:creationId xmlns:a16="http://schemas.microsoft.com/office/drawing/2014/main" id="{B2412253-B741-6E46-B056-6494895FE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4290778"/>
            <a:ext cx="11804323" cy="1084821"/>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E56E3814-9C10-D04F-9458-1E8914569954}"/>
                  </a:ext>
                </a:extLst>
              </p14:cNvPr>
              <p14:cNvContentPartPr/>
              <p14:nvPr/>
            </p14:nvContentPartPr>
            <p14:xfrm>
              <a:off x="145800" y="4012920"/>
              <a:ext cx="8164440" cy="1137240"/>
            </p14:xfrm>
          </p:contentPart>
        </mc:Choice>
        <mc:Fallback>
          <p:pic>
            <p:nvPicPr>
              <p:cNvPr id="3" name="Ink 2">
                <a:extLst>
                  <a:ext uri="{FF2B5EF4-FFF2-40B4-BE49-F238E27FC236}">
                    <a16:creationId xmlns:a16="http://schemas.microsoft.com/office/drawing/2014/main" id="{E56E3814-9C10-D04F-9458-1E8914569954}"/>
                  </a:ext>
                </a:extLst>
              </p:cNvPr>
              <p:cNvPicPr/>
              <p:nvPr/>
            </p:nvPicPr>
            <p:blipFill>
              <a:blip r:embed="rId6"/>
              <a:stretch>
                <a:fillRect/>
              </a:stretch>
            </p:blipFill>
            <p:spPr>
              <a:xfrm>
                <a:off x="136440" y="4003560"/>
                <a:ext cx="8183160" cy="1155960"/>
              </a:xfrm>
              <a:prstGeom prst="rect">
                <a:avLst/>
              </a:prstGeom>
            </p:spPr>
          </p:pic>
        </mc:Fallback>
      </mc:AlternateContent>
    </p:spTree>
    <p:extLst>
      <p:ext uri="{BB962C8B-B14F-4D97-AF65-F5344CB8AC3E}">
        <p14:creationId xmlns:p14="http://schemas.microsoft.com/office/powerpoint/2010/main" val="325352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Exercise 3 – Task 3.1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57</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67149" y="2038360"/>
            <a:ext cx="9315051" cy="3970318"/>
          </a:xfrm>
          <a:prstGeom prst="rect">
            <a:avLst/>
          </a:prstGeom>
          <a:noFill/>
        </p:spPr>
        <p:txBody>
          <a:bodyPr wrap="none" rtlCol="0">
            <a:spAutoFit/>
          </a:bodyPr>
          <a:lstStyle/>
          <a:p>
            <a:r>
              <a:rPr lang="en-GB" sz="3600" dirty="0"/>
              <a:t>Try out Algorithm 2 for a toy networked dataset </a:t>
            </a:r>
          </a:p>
          <a:p>
            <a:r>
              <a:rPr lang="en-GB" sz="3600" dirty="0"/>
              <a:t>consisting of two clusters/blocks </a:t>
            </a:r>
          </a:p>
          <a:p>
            <a:endParaRPr lang="en-GB" sz="3600" dirty="0"/>
          </a:p>
          <a:p>
            <a:r>
              <a:rPr lang="en-GB" sz="3600" dirty="0"/>
              <a:t>study the effect of varying edge weight between </a:t>
            </a:r>
          </a:p>
          <a:p>
            <a:r>
              <a:rPr lang="en-GB" sz="3600" dirty="0"/>
              <a:t>clusters, varying number of GD steps, varying </a:t>
            </a:r>
          </a:p>
          <a:p>
            <a:r>
              <a:rPr lang="en-GB" sz="3600" dirty="0"/>
              <a:t>regularization parameter</a:t>
            </a:r>
          </a:p>
          <a:p>
            <a:endParaRPr lang="en-GB" sz="3600" dirty="0"/>
          </a:p>
        </p:txBody>
      </p:sp>
      <p:pic>
        <p:nvPicPr>
          <p:cNvPr id="6" name="Picture 5" descr="Text&#10;&#10;Description automatically generated with medium confidence">
            <a:extLst>
              <a:ext uri="{FF2B5EF4-FFF2-40B4-BE49-F238E27FC236}">
                <a16:creationId xmlns:a16="http://schemas.microsoft.com/office/drawing/2014/main" id="{500A33F7-9CB6-9343-8CA6-F52190F054B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91150" y="4838699"/>
            <a:ext cx="1000844" cy="724121"/>
          </a:xfrm>
          <a:prstGeom prst="rect">
            <a:avLst/>
          </a:prstGeom>
        </p:spPr>
      </p:pic>
    </p:spTree>
    <p:extLst>
      <p:ext uri="{BB962C8B-B14F-4D97-AF65-F5344CB8AC3E}">
        <p14:creationId xmlns:p14="http://schemas.microsoft.com/office/powerpoint/2010/main" val="1402634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Exercise 3 – Task 3.2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58</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83244" y="2019300"/>
            <a:ext cx="9701758" cy="1754326"/>
          </a:xfrm>
          <a:prstGeom prst="rect">
            <a:avLst/>
          </a:prstGeom>
          <a:noFill/>
        </p:spPr>
        <p:txBody>
          <a:bodyPr wrap="none" rtlCol="0">
            <a:spAutoFit/>
          </a:bodyPr>
          <a:lstStyle/>
          <a:p>
            <a:r>
              <a:rPr lang="en-GB" sz="3600" dirty="0"/>
              <a:t>Try out Algorithm 2 for a networked data obtained </a:t>
            </a:r>
          </a:p>
          <a:p>
            <a:r>
              <a:rPr lang="en-GB" sz="3600" dirty="0"/>
              <a:t>from Finnish meteorological institute (Demo code </a:t>
            </a:r>
          </a:p>
          <a:p>
            <a:r>
              <a:rPr lang="en-GB" sz="3600" dirty="0"/>
              <a:t>shows to load this data)</a:t>
            </a:r>
          </a:p>
        </p:txBody>
      </p:sp>
    </p:spTree>
    <p:extLst>
      <p:ext uri="{BB962C8B-B14F-4D97-AF65-F5344CB8AC3E}">
        <p14:creationId xmlns:p14="http://schemas.microsoft.com/office/powerpoint/2010/main" val="326671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Convergence of Alg. 2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59</a:t>
            </a:fld>
            <a:endParaRPr lang="en-US" dirty="0"/>
          </a:p>
        </p:txBody>
      </p:sp>
      <p:pic>
        <p:nvPicPr>
          <p:cNvPr id="6" name="Picture 5">
            <a:extLst>
              <a:ext uri="{FF2B5EF4-FFF2-40B4-BE49-F238E27FC236}">
                <a16:creationId xmlns:a16="http://schemas.microsoft.com/office/drawing/2014/main" id="{0DECFBAE-7862-154D-8556-8FD0FECB13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3838" y="1859119"/>
            <a:ext cx="11804323" cy="1084821"/>
          </a:xfrm>
          <a:prstGeom prst="rect">
            <a:avLst/>
          </a:prstGeom>
        </p:spPr>
      </p:pic>
      <p:sp>
        <p:nvSpPr>
          <p:cNvPr id="4" name="TextBox 3">
            <a:extLst>
              <a:ext uri="{FF2B5EF4-FFF2-40B4-BE49-F238E27FC236}">
                <a16:creationId xmlns:a16="http://schemas.microsoft.com/office/drawing/2014/main" id="{44723899-E2E4-234A-8308-BD6311D74F5D}"/>
              </a:ext>
            </a:extLst>
          </p:cNvPr>
          <p:cNvSpPr txBox="1"/>
          <p:nvPr/>
        </p:nvSpPr>
        <p:spPr>
          <a:xfrm>
            <a:off x="495300" y="3352800"/>
            <a:ext cx="2514856" cy="584775"/>
          </a:xfrm>
          <a:prstGeom prst="rect">
            <a:avLst/>
          </a:prstGeom>
          <a:noFill/>
        </p:spPr>
        <p:txBody>
          <a:bodyPr wrap="none" rtlCol="0">
            <a:spAutoFit/>
          </a:bodyPr>
          <a:lstStyle/>
          <a:p>
            <a:r>
              <a:rPr lang="en-GB" sz="3200" dirty="0"/>
              <a:t>is of the form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97ED520-26FE-2E4C-BD00-C4398055BD31}"/>
                  </a:ext>
                </a:extLst>
              </p:cNvPr>
              <p:cNvSpPr txBox="1"/>
              <p:nvPr/>
            </p:nvSpPr>
            <p:spPr>
              <a:xfrm>
                <a:off x="1710195" y="4291296"/>
                <a:ext cx="6447150" cy="717697"/>
              </a:xfrm>
              <a:prstGeom prst="rect">
                <a:avLst/>
              </a:prstGeom>
              <a:noFill/>
            </p:spPr>
            <p:txBody>
              <a:bodyPr wrap="none" rtlCol="0">
                <a:spAutoFit/>
              </a:bodyPr>
              <a:lstStyle/>
              <a:p>
                <a14:m>
                  <m:oMath xmlns:m="http://schemas.openxmlformats.org/officeDocument/2006/math">
                    <m:sSup>
                      <m:sSupPr>
                        <m:ctrlPr>
                          <a:rPr lang="en-GB" sz="3600" i="1" smtClean="0">
                            <a:latin typeface="Cambria Math" panose="02040503050406030204" pitchFamily="18" charset="0"/>
                          </a:rPr>
                        </m:ctrlPr>
                      </m:sSupPr>
                      <m:e>
                        <m:r>
                          <a:rPr lang="de-DE" sz="3600" b="1" i="0" smtClean="0">
                            <a:latin typeface="Cambria Math" panose="02040503050406030204" pitchFamily="18" charset="0"/>
                          </a:rPr>
                          <m:t>𝐰</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+1)</m:t>
                        </m:r>
                      </m:sup>
                    </m:sSup>
                  </m:oMath>
                </a14:m>
                <a:r>
                  <a:rPr lang="en-GB" sz="3600" dirty="0"/>
                  <a:t> = </a:t>
                </a:r>
                <a14:m>
                  <m:oMath xmlns:m="http://schemas.openxmlformats.org/officeDocument/2006/math">
                    <m:sSup>
                      <m:sSupPr>
                        <m:ctrlPr>
                          <a:rPr lang="en-GB" sz="3600" i="1">
                            <a:latin typeface="Cambria Math" panose="02040503050406030204" pitchFamily="18" charset="0"/>
                          </a:rPr>
                        </m:ctrlPr>
                      </m:sSupPr>
                      <m:e>
                        <m:r>
                          <a:rPr lang="de-DE" sz="3600" b="1">
                            <a:latin typeface="Cambria Math" panose="02040503050406030204" pitchFamily="18" charset="0"/>
                          </a:rPr>
                          <m:t>𝐰</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r>
                      <a:rPr lang="de-DE" sz="3600" b="0" i="1" smtClean="0">
                        <a:latin typeface="Cambria Math" panose="02040503050406030204" pitchFamily="18" charset="0"/>
                      </a:rPr>
                      <m:t>−2</m:t>
                    </m:r>
                    <m:r>
                      <a:rPr lang="de-DE" sz="3600" b="0" i="1" smtClean="0">
                        <a:latin typeface="Cambria Math" panose="02040503050406030204" pitchFamily="18" charset="0"/>
                        <a:ea typeface="Cambria Math" panose="02040503050406030204" pitchFamily="18" charset="0"/>
                      </a:rPr>
                      <m:t>𝛼</m:t>
                    </m:r>
                    <m:d>
                      <m:dPr>
                        <m:ctrlPr>
                          <a:rPr lang="de-DE" sz="3600" b="0" i="1" smtClean="0">
                            <a:latin typeface="Cambria Math" panose="02040503050406030204" pitchFamily="18" charset="0"/>
                            <a:ea typeface="Cambria Math" panose="02040503050406030204" pitchFamily="18" charset="0"/>
                          </a:rPr>
                        </m:ctrlPr>
                      </m:dPr>
                      <m:e>
                        <m:r>
                          <a:rPr lang="de-DE" sz="3600" b="1" i="0" smtClean="0">
                            <a:latin typeface="Cambria Math" panose="02040503050406030204" pitchFamily="18" charset="0"/>
                            <a:ea typeface="Cambria Math" panose="02040503050406030204" pitchFamily="18" charset="0"/>
                          </a:rPr>
                          <m:t>𝐐</m:t>
                        </m:r>
                        <m:sSup>
                          <m:sSupPr>
                            <m:ctrlPr>
                              <a:rPr lang="en-GB" sz="3600" i="1">
                                <a:latin typeface="Cambria Math" panose="02040503050406030204" pitchFamily="18" charset="0"/>
                              </a:rPr>
                            </m:ctrlPr>
                          </m:sSupPr>
                          <m:e>
                            <m:r>
                              <a:rPr lang="de-DE" sz="3600" b="1">
                                <a:latin typeface="Cambria Math" panose="02040503050406030204" pitchFamily="18" charset="0"/>
                              </a:rPr>
                              <m:t>𝐰</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r>
                          <a:rPr lang="de-DE" sz="3600" b="0" i="1" smtClean="0">
                            <a:latin typeface="Cambria Math" panose="02040503050406030204" pitchFamily="18" charset="0"/>
                          </a:rPr>
                          <m:t>−</m:t>
                        </m:r>
                        <m:r>
                          <a:rPr lang="de-DE" sz="3600" b="1" i="0" smtClean="0">
                            <a:latin typeface="Cambria Math" panose="02040503050406030204" pitchFamily="18" charset="0"/>
                          </a:rPr>
                          <m:t>𝐪</m:t>
                        </m:r>
                      </m:e>
                    </m:d>
                  </m:oMath>
                </a14:m>
                <a:endParaRPr lang="en-GB" sz="3600" dirty="0"/>
              </a:p>
            </p:txBody>
          </p:sp>
        </mc:Choice>
        <mc:Fallback>
          <p:sp>
            <p:nvSpPr>
              <p:cNvPr id="7" name="TextBox 6">
                <a:extLst>
                  <a:ext uri="{FF2B5EF4-FFF2-40B4-BE49-F238E27FC236}">
                    <a16:creationId xmlns:a16="http://schemas.microsoft.com/office/drawing/2014/main" id="{897ED520-26FE-2E4C-BD00-C4398055BD31}"/>
                  </a:ext>
                </a:extLst>
              </p:cNvPr>
              <p:cNvSpPr txBox="1">
                <a:spLocks noRot="1" noChangeAspect="1" noMove="1" noResize="1" noEditPoints="1" noAdjustHandles="1" noChangeArrowheads="1" noChangeShapeType="1" noTextEdit="1"/>
              </p:cNvSpPr>
              <p:nvPr/>
            </p:nvSpPr>
            <p:spPr>
              <a:xfrm>
                <a:off x="1710195" y="4291296"/>
                <a:ext cx="6447150" cy="717697"/>
              </a:xfrm>
              <a:prstGeom prst="rect">
                <a:avLst/>
              </a:prstGeom>
              <a:blipFill>
                <a:blip r:embed="rId3"/>
                <a:stretch>
                  <a:fillRect l="-393" t="-6897" b="-25862"/>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EB7FA865-2B36-C34C-8AC0-398DBCE7B53C}"/>
              </a:ext>
            </a:extLst>
          </p:cNvPr>
          <p:cNvSpPr txBox="1"/>
          <p:nvPr/>
        </p:nvSpPr>
        <p:spPr>
          <a:xfrm>
            <a:off x="509038" y="5362714"/>
            <a:ext cx="8985858" cy="584775"/>
          </a:xfrm>
          <a:prstGeom prst="rect">
            <a:avLst/>
          </a:prstGeom>
          <a:noFill/>
        </p:spPr>
        <p:txBody>
          <a:bodyPr wrap="none" rtlCol="0">
            <a:spAutoFit/>
          </a:bodyPr>
          <a:lstStyle/>
          <a:p>
            <a:r>
              <a:rPr lang="en-GB" sz="3200" dirty="0"/>
              <a:t>convergence depends on the </a:t>
            </a:r>
            <a:r>
              <a:rPr lang="en-GB" sz="3200" b="1" dirty="0"/>
              <a:t>eigenvalue spread of Q</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E80C6E2-D1FF-4849-B220-29F2F4275E34}"/>
                  </a:ext>
                </a:extLst>
              </p:cNvPr>
              <p:cNvSpPr txBox="1"/>
              <p:nvPr/>
            </p:nvSpPr>
            <p:spPr>
              <a:xfrm>
                <a:off x="3049172" y="3304121"/>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0" smtClean="0">
                          <a:latin typeface="Cambria Math" panose="02040503050406030204" pitchFamily="18" charset="0"/>
                          <a:ea typeface="Cambria Math" panose="02040503050406030204" pitchFamily="18" charset="0"/>
                        </a:rPr>
                        <m:t>𝐐</m:t>
                      </m:r>
                    </m:oMath>
                  </m:oMathPara>
                </a14:m>
                <a:endParaRPr lang="en-GB" dirty="0"/>
              </a:p>
            </p:txBody>
          </p:sp>
        </mc:Choice>
        <mc:Fallback>
          <p:sp>
            <p:nvSpPr>
              <p:cNvPr id="12" name="TextBox 11">
                <a:extLst>
                  <a:ext uri="{FF2B5EF4-FFF2-40B4-BE49-F238E27FC236}">
                    <a16:creationId xmlns:a16="http://schemas.microsoft.com/office/drawing/2014/main" id="{DE80C6E2-D1FF-4849-B220-29F2F4275E34}"/>
                  </a:ext>
                </a:extLst>
              </p:cNvPr>
              <p:cNvSpPr txBox="1">
                <a:spLocks noRot="1" noChangeAspect="1" noMove="1" noResize="1" noEditPoints="1" noAdjustHandles="1" noChangeArrowheads="1" noChangeShapeType="1" noTextEdit="1"/>
              </p:cNvSpPr>
              <p:nvPr/>
            </p:nvSpPr>
            <p:spPr>
              <a:xfrm>
                <a:off x="3049172" y="3304121"/>
                <a:ext cx="6098344" cy="369332"/>
              </a:xfrm>
              <a:prstGeom prst="rect">
                <a:avLst/>
              </a:prstGeom>
              <a:blipFill>
                <a:blip r:embed="rId4"/>
                <a:stretch>
                  <a:fillRect b="-6667"/>
                </a:stretch>
              </a:blipFill>
            </p:spPr>
            <p:txBody>
              <a:bodyPr/>
              <a:lstStyle/>
              <a:p>
                <a:r>
                  <a:rPr lang="en-GB">
                    <a:noFill/>
                  </a:rPr>
                  <a:t> </a:t>
                </a:r>
              </a:p>
            </p:txBody>
          </p:sp>
        </mc:Fallback>
      </mc:AlternateContent>
    </p:spTree>
    <p:extLst>
      <p:ext uri="{BB962C8B-B14F-4D97-AF65-F5344CB8AC3E}">
        <p14:creationId xmlns:p14="http://schemas.microsoft.com/office/powerpoint/2010/main" val="68507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6</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112541" y="4967149"/>
            <a:ext cx="11966917" cy="1338828"/>
          </a:xfrm>
          <a:prstGeom prst="rect">
            <a:avLst/>
          </a:prstGeom>
          <a:noFill/>
        </p:spPr>
        <p:txBody>
          <a:bodyPr wrap="square" rtlCol="0">
            <a:spAutoFit/>
          </a:bodyPr>
          <a:lstStyle/>
          <a:p>
            <a:pPr>
              <a:lnSpc>
                <a:spcPct val="150000"/>
              </a:lnSpc>
            </a:pPr>
            <a:r>
              <a:rPr lang="en-GB" dirty="0"/>
              <a:t>L. Zhang, G. </a:t>
            </a:r>
            <a:r>
              <a:rPr lang="en-GB" dirty="0" err="1"/>
              <a:t>Karakasidis</a:t>
            </a:r>
            <a:r>
              <a:rPr lang="en-GB" dirty="0"/>
              <a:t>, A. </a:t>
            </a:r>
            <a:r>
              <a:rPr lang="en-GB" dirty="0" err="1"/>
              <a:t>Odnoblyudova</a:t>
            </a:r>
            <a:r>
              <a:rPr lang="en-GB" dirty="0"/>
              <a:t>, L. </a:t>
            </a:r>
            <a:r>
              <a:rPr lang="en-GB" dirty="0" err="1"/>
              <a:t>Dogruel</a:t>
            </a:r>
            <a:r>
              <a:rPr lang="en-GB" dirty="0"/>
              <a:t> and AJ., “Explainable Empirical Risk Minimization”, </a:t>
            </a:r>
            <a:r>
              <a:rPr lang="en-GB" dirty="0" err="1"/>
              <a:t>arXiv</a:t>
            </a:r>
            <a:r>
              <a:rPr lang="en-GB" dirty="0"/>
              <a:t>, 2022. </a:t>
            </a:r>
            <a:r>
              <a:rPr lang="en-GB" dirty="0">
                <a:hlinkClick r:id="rId4"/>
              </a:rPr>
              <a:t>weblink</a:t>
            </a:r>
            <a:endParaRPr lang="en-GB" dirty="0"/>
          </a:p>
          <a:p>
            <a:r>
              <a:rPr lang="en-GB" dirty="0"/>
              <a:t>AJ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92907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System Matrix of Alg. 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60</a:t>
            </a:fld>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97ED520-26FE-2E4C-BD00-C4398055BD31}"/>
                  </a:ext>
                </a:extLst>
              </p:cNvPr>
              <p:cNvSpPr txBox="1"/>
              <p:nvPr/>
            </p:nvSpPr>
            <p:spPr>
              <a:xfrm>
                <a:off x="1893075" y="1530611"/>
                <a:ext cx="6447150" cy="717697"/>
              </a:xfrm>
              <a:prstGeom prst="rect">
                <a:avLst/>
              </a:prstGeom>
              <a:noFill/>
            </p:spPr>
            <p:txBody>
              <a:bodyPr wrap="none" rtlCol="0">
                <a:spAutoFit/>
              </a:bodyPr>
              <a:lstStyle/>
              <a:p>
                <a14:m>
                  <m:oMath xmlns:m="http://schemas.openxmlformats.org/officeDocument/2006/math">
                    <m:sSup>
                      <m:sSupPr>
                        <m:ctrlPr>
                          <a:rPr lang="en-GB" sz="3600" i="1" smtClean="0">
                            <a:latin typeface="Cambria Math" panose="02040503050406030204" pitchFamily="18" charset="0"/>
                          </a:rPr>
                        </m:ctrlPr>
                      </m:sSupPr>
                      <m:e>
                        <m:r>
                          <a:rPr lang="de-DE" sz="3600" b="1" i="0" smtClean="0">
                            <a:latin typeface="Cambria Math" panose="02040503050406030204" pitchFamily="18" charset="0"/>
                          </a:rPr>
                          <m:t>𝐰</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+1)</m:t>
                        </m:r>
                      </m:sup>
                    </m:sSup>
                  </m:oMath>
                </a14:m>
                <a:r>
                  <a:rPr lang="en-GB" sz="3600" dirty="0"/>
                  <a:t> = </a:t>
                </a:r>
                <a14:m>
                  <m:oMath xmlns:m="http://schemas.openxmlformats.org/officeDocument/2006/math">
                    <m:sSup>
                      <m:sSupPr>
                        <m:ctrlPr>
                          <a:rPr lang="en-GB" sz="3600" i="1">
                            <a:latin typeface="Cambria Math" panose="02040503050406030204" pitchFamily="18" charset="0"/>
                          </a:rPr>
                        </m:ctrlPr>
                      </m:sSupPr>
                      <m:e>
                        <m:r>
                          <a:rPr lang="de-DE" sz="3600" b="1">
                            <a:latin typeface="Cambria Math" panose="02040503050406030204" pitchFamily="18" charset="0"/>
                          </a:rPr>
                          <m:t>𝐰</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r>
                      <a:rPr lang="de-DE" sz="3600" b="0" i="1" smtClean="0">
                        <a:latin typeface="Cambria Math" panose="02040503050406030204" pitchFamily="18" charset="0"/>
                      </a:rPr>
                      <m:t>−2</m:t>
                    </m:r>
                    <m:r>
                      <a:rPr lang="de-DE" sz="3600" b="0" i="1" smtClean="0">
                        <a:latin typeface="Cambria Math" panose="02040503050406030204" pitchFamily="18" charset="0"/>
                        <a:ea typeface="Cambria Math" panose="02040503050406030204" pitchFamily="18" charset="0"/>
                      </a:rPr>
                      <m:t>𝛼</m:t>
                    </m:r>
                    <m:d>
                      <m:dPr>
                        <m:ctrlPr>
                          <a:rPr lang="de-DE" sz="3600" b="0" i="1" smtClean="0">
                            <a:latin typeface="Cambria Math" panose="02040503050406030204" pitchFamily="18" charset="0"/>
                            <a:ea typeface="Cambria Math" panose="02040503050406030204" pitchFamily="18" charset="0"/>
                          </a:rPr>
                        </m:ctrlPr>
                      </m:dPr>
                      <m:e>
                        <m:r>
                          <a:rPr lang="de-DE" sz="3600" b="1" i="0" smtClean="0">
                            <a:latin typeface="Cambria Math" panose="02040503050406030204" pitchFamily="18" charset="0"/>
                            <a:ea typeface="Cambria Math" panose="02040503050406030204" pitchFamily="18" charset="0"/>
                          </a:rPr>
                          <m:t>𝐐</m:t>
                        </m:r>
                        <m:sSup>
                          <m:sSupPr>
                            <m:ctrlPr>
                              <a:rPr lang="en-GB" sz="3600" i="1">
                                <a:latin typeface="Cambria Math" panose="02040503050406030204" pitchFamily="18" charset="0"/>
                              </a:rPr>
                            </m:ctrlPr>
                          </m:sSupPr>
                          <m:e>
                            <m:r>
                              <a:rPr lang="de-DE" sz="3600" b="1">
                                <a:latin typeface="Cambria Math" panose="02040503050406030204" pitchFamily="18" charset="0"/>
                              </a:rPr>
                              <m:t>𝐰</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r>
                          <a:rPr lang="de-DE" sz="3600" b="0" i="1" smtClean="0">
                            <a:latin typeface="Cambria Math" panose="02040503050406030204" pitchFamily="18" charset="0"/>
                          </a:rPr>
                          <m:t>−</m:t>
                        </m:r>
                        <m:r>
                          <a:rPr lang="de-DE" sz="3600" b="1" i="0" smtClean="0">
                            <a:latin typeface="Cambria Math" panose="02040503050406030204" pitchFamily="18" charset="0"/>
                          </a:rPr>
                          <m:t>𝐪</m:t>
                        </m:r>
                      </m:e>
                    </m:d>
                  </m:oMath>
                </a14:m>
                <a:endParaRPr lang="en-GB" sz="3600" dirty="0"/>
              </a:p>
            </p:txBody>
          </p:sp>
        </mc:Choice>
        <mc:Fallback>
          <p:sp>
            <p:nvSpPr>
              <p:cNvPr id="7" name="TextBox 6">
                <a:extLst>
                  <a:ext uri="{FF2B5EF4-FFF2-40B4-BE49-F238E27FC236}">
                    <a16:creationId xmlns:a16="http://schemas.microsoft.com/office/drawing/2014/main" id="{897ED520-26FE-2E4C-BD00-C4398055BD31}"/>
                  </a:ext>
                </a:extLst>
              </p:cNvPr>
              <p:cNvSpPr txBox="1">
                <a:spLocks noRot="1" noChangeAspect="1" noMove="1" noResize="1" noEditPoints="1" noAdjustHandles="1" noChangeArrowheads="1" noChangeShapeType="1" noTextEdit="1"/>
              </p:cNvSpPr>
              <p:nvPr/>
            </p:nvSpPr>
            <p:spPr>
              <a:xfrm>
                <a:off x="1893075" y="1530611"/>
                <a:ext cx="6447150" cy="717697"/>
              </a:xfrm>
              <a:prstGeom prst="rect">
                <a:avLst/>
              </a:prstGeom>
              <a:blipFill>
                <a:blip r:embed="rId2"/>
                <a:stretch>
                  <a:fillRect l="-394" t="-6897" b="-24138"/>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EB7FA865-2B36-C34C-8AC0-398DBCE7B53C}"/>
              </a:ext>
            </a:extLst>
          </p:cNvPr>
          <p:cNvSpPr txBox="1"/>
          <p:nvPr/>
        </p:nvSpPr>
        <p:spPr>
          <a:xfrm>
            <a:off x="623721" y="2391675"/>
            <a:ext cx="8985858" cy="584775"/>
          </a:xfrm>
          <a:prstGeom prst="rect">
            <a:avLst/>
          </a:prstGeom>
          <a:noFill/>
        </p:spPr>
        <p:txBody>
          <a:bodyPr wrap="none" rtlCol="0">
            <a:spAutoFit/>
          </a:bodyPr>
          <a:lstStyle/>
          <a:p>
            <a:r>
              <a:rPr lang="en-GB" sz="3200" dirty="0"/>
              <a:t>convergence depends on the </a:t>
            </a:r>
            <a:r>
              <a:rPr lang="en-GB" sz="3200" b="1" dirty="0"/>
              <a:t>eigenvalue spread of Q</a:t>
            </a:r>
          </a:p>
        </p:txBody>
      </p:sp>
      <p:pic>
        <p:nvPicPr>
          <p:cNvPr id="8" name="Picture 7" descr="Calendar&#10;&#10;Description automatically generated with low confidence">
            <a:extLst>
              <a:ext uri="{FF2B5EF4-FFF2-40B4-BE49-F238E27FC236}">
                <a16:creationId xmlns:a16="http://schemas.microsoft.com/office/drawing/2014/main" id="{B955709A-6184-4841-99C9-1AE6A8CB01D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7620" y="4762691"/>
            <a:ext cx="3604299" cy="1964638"/>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A51D0BA-1E1C-F84F-BADD-041BAC4BD2DC}"/>
                  </a:ext>
                </a:extLst>
              </p:cNvPr>
              <p:cNvSpPr txBox="1"/>
              <p:nvPr/>
            </p:nvSpPr>
            <p:spPr>
              <a:xfrm>
                <a:off x="731684" y="3025075"/>
                <a:ext cx="4170235" cy="844205"/>
              </a:xfrm>
              <a:prstGeom prst="rect">
                <a:avLst/>
              </a:prstGeom>
              <a:noFill/>
            </p:spPr>
            <p:txBody>
              <a:bodyPr wrap="square" rtlCol="0">
                <a:spAutoFit/>
              </a:bodyPr>
              <a:lstStyle/>
              <a:p>
                <a14:m>
                  <m:oMath xmlns:m="http://schemas.openxmlformats.org/officeDocument/2006/math">
                    <m:r>
                      <a:rPr lang="de-DE" sz="4800" b="1" smtClean="0">
                        <a:latin typeface="Cambria Math" panose="02040503050406030204" pitchFamily="18" charset="0"/>
                        <a:ea typeface="Cambria Math" panose="02040503050406030204" pitchFamily="18" charset="0"/>
                      </a:rPr>
                      <m:t>𝐐</m:t>
                    </m:r>
                  </m:oMath>
                </a14:m>
                <a:r>
                  <a:rPr lang="en-GB" sz="4800" dirty="0"/>
                  <a:t>=</a:t>
                </a:r>
                <a14:m>
                  <m:oMath xmlns:m="http://schemas.openxmlformats.org/officeDocument/2006/math">
                    <m:sSup>
                      <m:sSupPr>
                        <m:ctrlPr>
                          <a:rPr lang="en-GB" sz="4800" b="1" dirty="0" smtClean="0">
                            <a:latin typeface="Cambria Math" panose="02040503050406030204" pitchFamily="18" charset="0"/>
                          </a:rPr>
                        </m:ctrlPr>
                      </m:sSupPr>
                      <m:e>
                        <m:r>
                          <a:rPr lang="de-DE" sz="4800" b="1" i="0" dirty="0" smtClean="0">
                            <a:latin typeface="Cambria Math" panose="02040503050406030204" pitchFamily="18" charset="0"/>
                          </a:rPr>
                          <m:t>𝐗</m:t>
                        </m:r>
                      </m:e>
                      <m:sup>
                        <m:r>
                          <a:rPr lang="de-DE" sz="4800" b="1" i="0" dirty="0" smtClean="0">
                            <a:latin typeface="Cambria Math" panose="02040503050406030204" pitchFamily="18" charset="0"/>
                          </a:rPr>
                          <m:t>𝐓</m:t>
                        </m:r>
                      </m:sup>
                    </m:sSup>
                    <m:r>
                      <a:rPr lang="de-DE" sz="4800" b="1" i="0" dirty="0" smtClean="0">
                        <a:latin typeface="Cambria Math" panose="02040503050406030204" pitchFamily="18" charset="0"/>
                      </a:rPr>
                      <m:t>𝐗</m:t>
                    </m:r>
                  </m:oMath>
                </a14:m>
                <a:r>
                  <a:rPr lang="en-GB" sz="4800" b="1" dirty="0"/>
                  <a:t>+ </a:t>
                </a:r>
                <a14:m>
                  <m:oMath xmlns:m="http://schemas.openxmlformats.org/officeDocument/2006/math">
                    <m:sSub>
                      <m:sSubPr>
                        <m:ctrlPr>
                          <a:rPr lang="en-GB" sz="4800" smtClean="0">
                            <a:latin typeface="Cambria Math" panose="02040503050406030204" pitchFamily="18" charset="0"/>
                          </a:rPr>
                        </m:ctrlPr>
                      </m:sSubPr>
                      <m:e>
                        <m:r>
                          <m:rPr>
                            <m:sty m:val="p"/>
                          </m:rPr>
                          <a:rPr lang="en-GB" sz="4800" b="0" i="0" smtClean="0">
                            <a:latin typeface="Cambria Math" panose="02040503050406030204" pitchFamily="18" charset="0"/>
                            <a:ea typeface="Cambria Math" panose="02040503050406030204" pitchFamily="18" charset="0"/>
                          </a:rPr>
                          <m:t>λ</m:t>
                        </m:r>
                      </m:e>
                      <m:sub>
                        <m:r>
                          <m:rPr>
                            <m:sty m:val="p"/>
                          </m:rPr>
                          <a:rPr lang="de-DE" sz="4800" b="0" i="0" smtClean="0">
                            <a:latin typeface="Cambria Math" panose="02040503050406030204" pitchFamily="18" charset="0"/>
                          </a:rPr>
                          <m:t>TV</m:t>
                        </m:r>
                      </m:sub>
                    </m:sSub>
                  </m:oMath>
                </a14:m>
                <a:r>
                  <a:rPr lang="en-GB" sz="4800" b="1" dirty="0"/>
                  <a:t>L</a:t>
                </a:r>
              </a:p>
            </p:txBody>
          </p:sp>
        </mc:Choice>
        <mc:Fallback>
          <p:sp>
            <p:nvSpPr>
              <p:cNvPr id="9" name="TextBox 8">
                <a:extLst>
                  <a:ext uri="{FF2B5EF4-FFF2-40B4-BE49-F238E27FC236}">
                    <a16:creationId xmlns:a16="http://schemas.microsoft.com/office/drawing/2014/main" id="{9A51D0BA-1E1C-F84F-BADD-041BAC4BD2DC}"/>
                  </a:ext>
                </a:extLst>
              </p:cNvPr>
              <p:cNvSpPr txBox="1">
                <a:spLocks noRot="1" noChangeAspect="1" noMove="1" noResize="1" noEditPoints="1" noAdjustHandles="1" noChangeArrowheads="1" noChangeShapeType="1" noTextEdit="1"/>
              </p:cNvSpPr>
              <p:nvPr/>
            </p:nvSpPr>
            <p:spPr>
              <a:xfrm>
                <a:off x="731684" y="3025075"/>
                <a:ext cx="4170235" cy="844205"/>
              </a:xfrm>
              <a:prstGeom prst="rect">
                <a:avLst/>
              </a:prstGeom>
              <a:blipFill>
                <a:blip r:embed="rId4"/>
                <a:stretch>
                  <a:fillRect l="-3951" t="-14925" b="-3880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7B0428B-31BC-C148-A3AB-108A01785208}"/>
                  </a:ext>
                </a:extLst>
              </p:cNvPr>
              <p:cNvSpPr txBox="1"/>
              <p:nvPr/>
            </p:nvSpPr>
            <p:spPr>
              <a:xfrm flipH="1">
                <a:off x="623720" y="5220725"/>
                <a:ext cx="1050334" cy="584775"/>
              </a:xfrm>
              <a:prstGeom prst="rect">
                <a:avLst/>
              </a:prstGeom>
              <a:noFill/>
            </p:spPr>
            <p:txBody>
              <a:bodyPr wrap="square" rtlCol="0">
                <a:spAutoFit/>
              </a:bodyPr>
              <a:lstStyle/>
              <a:p>
                <a14:m>
                  <m:oMath xmlns:m="http://schemas.openxmlformats.org/officeDocument/2006/math">
                    <m:r>
                      <a:rPr lang="de-DE" sz="3200" b="1" dirty="0">
                        <a:latin typeface="Cambria Math" panose="02040503050406030204" pitchFamily="18" charset="0"/>
                      </a:rPr>
                      <m:t>𝐗</m:t>
                    </m:r>
                  </m:oMath>
                </a14:m>
                <a:r>
                  <a:rPr lang="en-GB" sz="3200" dirty="0"/>
                  <a:t>=</a:t>
                </a:r>
              </a:p>
            </p:txBody>
          </p:sp>
        </mc:Choice>
        <mc:Fallback>
          <p:sp>
            <p:nvSpPr>
              <p:cNvPr id="11" name="TextBox 10">
                <a:extLst>
                  <a:ext uri="{FF2B5EF4-FFF2-40B4-BE49-F238E27FC236}">
                    <a16:creationId xmlns:a16="http://schemas.microsoft.com/office/drawing/2014/main" id="{D7B0428B-31BC-C148-A3AB-108A01785208}"/>
                  </a:ext>
                </a:extLst>
              </p:cNvPr>
              <p:cNvSpPr txBox="1">
                <a:spLocks noRot="1" noChangeAspect="1" noMove="1" noResize="1" noEditPoints="1" noAdjustHandles="1" noChangeArrowheads="1" noChangeShapeType="1" noTextEdit="1"/>
              </p:cNvSpPr>
              <p:nvPr/>
            </p:nvSpPr>
            <p:spPr>
              <a:xfrm flipH="1">
                <a:off x="623720" y="5220725"/>
                <a:ext cx="1050334" cy="584775"/>
              </a:xfrm>
              <a:prstGeom prst="rect">
                <a:avLst/>
              </a:prstGeom>
              <a:blipFill>
                <a:blip r:embed="rId5"/>
                <a:stretch>
                  <a:fillRect l="-3571" t="-10638" b="-31915"/>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90EF062-ADAE-2642-BECE-778E3C52F3AE}"/>
              </a:ext>
            </a:extLst>
          </p:cNvPr>
          <p:cNvSpPr txBox="1"/>
          <p:nvPr/>
        </p:nvSpPr>
        <p:spPr>
          <a:xfrm>
            <a:off x="145627" y="4049032"/>
            <a:ext cx="4833439" cy="646331"/>
          </a:xfrm>
          <a:prstGeom prst="rect">
            <a:avLst/>
          </a:prstGeom>
          <a:noFill/>
        </p:spPr>
        <p:txBody>
          <a:bodyPr wrap="none" rtlCol="0">
            <a:spAutoFit/>
          </a:bodyPr>
          <a:lstStyle/>
          <a:p>
            <a:r>
              <a:rPr lang="en-GB" sz="3600" dirty="0"/>
              <a:t>“stacked” feature matrix </a:t>
            </a:r>
          </a:p>
        </p:txBody>
      </p:sp>
      <p:sp>
        <p:nvSpPr>
          <p:cNvPr id="14" name="TextBox 13">
            <a:extLst>
              <a:ext uri="{FF2B5EF4-FFF2-40B4-BE49-F238E27FC236}">
                <a16:creationId xmlns:a16="http://schemas.microsoft.com/office/drawing/2014/main" id="{60E754E8-FFB0-4F4C-BA80-A9659FEB8560}"/>
              </a:ext>
            </a:extLst>
          </p:cNvPr>
          <p:cNvSpPr txBox="1"/>
          <p:nvPr/>
        </p:nvSpPr>
        <p:spPr>
          <a:xfrm>
            <a:off x="6386321" y="3202999"/>
            <a:ext cx="4732899" cy="646331"/>
          </a:xfrm>
          <a:prstGeom prst="rect">
            <a:avLst/>
          </a:prstGeom>
          <a:noFill/>
        </p:spPr>
        <p:txBody>
          <a:bodyPr wrap="none" rtlCol="0">
            <a:spAutoFit/>
          </a:bodyPr>
          <a:lstStyle/>
          <a:p>
            <a:r>
              <a:rPr lang="en-GB" sz="3600" dirty="0"/>
              <a:t>“block” Laplacian matrix</a:t>
            </a:r>
          </a:p>
        </p:txBody>
      </p:sp>
      <p:pic>
        <p:nvPicPr>
          <p:cNvPr id="2050" name="Picture 2" descr="Figure 1. A Graph on five vertices and its Laplacian matrix. The weights of edges are indicated by the numbers next to them. All edges have weight 1, except for the edge between vertices 4 and 5 which has weight 2.">
            <a:extLst>
              <a:ext uri="{FF2B5EF4-FFF2-40B4-BE49-F238E27FC236}">
                <a16:creationId xmlns:a16="http://schemas.microsoft.com/office/drawing/2014/main" id="{DF3F8392-E67D-2D45-9C9A-1EE8CFBED32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24650" y="4519849"/>
            <a:ext cx="6199291" cy="16150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DB599E-C7BB-7E4B-9C78-2307630A17D9}"/>
              </a:ext>
            </a:extLst>
          </p:cNvPr>
          <p:cNvSpPr txBox="1"/>
          <p:nvPr/>
        </p:nvSpPr>
        <p:spPr>
          <a:xfrm>
            <a:off x="8610600" y="5004222"/>
            <a:ext cx="769034" cy="646331"/>
          </a:xfrm>
          <a:prstGeom prst="rect">
            <a:avLst/>
          </a:prstGeom>
          <a:noFill/>
        </p:spPr>
        <p:txBody>
          <a:bodyPr wrap="square">
            <a:spAutoFit/>
          </a:bodyPr>
          <a:lstStyle/>
          <a:p>
            <a:r>
              <a:rPr lang="en-GB" sz="3600" b="1" dirty="0"/>
              <a:t>L=</a:t>
            </a:r>
            <a:endParaRPr lang="en-GB" sz="3600" dirty="0"/>
          </a:p>
        </p:txBody>
      </p:sp>
      <p:sp>
        <p:nvSpPr>
          <p:cNvPr id="18" name="TextBox 17">
            <a:extLst>
              <a:ext uri="{FF2B5EF4-FFF2-40B4-BE49-F238E27FC236}">
                <a16:creationId xmlns:a16="http://schemas.microsoft.com/office/drawing/2014/main" id="{2C465B23-82F4-084A-BC9B-B206922F60A2}"/>
              </a:ext>
            </a:extLst>
          </p:cNvPr>
          <p:cNvSpPr txBox="1"/>
          <p:nvPr/>
        </p:nvSpPr>
        <p:spPr>
          <a:xfrm>
            <a:off x="5504400" y="6031210"/>
            <a:ext cx="6687600" cy="923330"/>
          </a:xfrm>
          <a:prstGeom prst="rect">
            <a:avLst/>
          </a:prstGeom>
          <a:noFill/>
        </p:spPr>
        <p:txBody>
          <a:bodyPr wrap="none" rtlCol="0">
            <a:spAutoFit/>
          </a:bodyPr>
          <a:lstStyle/>
          <a:p>
            <a:r>
              <a:rPr lang="en-GB" dirty="0">
                <a:hlinkClick r:id="rId7"/>
              </a:rPr>
              <a:t>Algorithms, Graph Theory, and Linear Equations in Laplacian Matrices</a:t>
            </a:r>
            <a:endParaRPr lang="en-GB" dirty="0"/>
          </a:p>
          <a:p>
            <a:r>
              <a:rPr lang="en-GB" dirty="0"/>
              <a:t>D. Spielman</a:t>
            </a:r>
          </a:p>
          <a:p>
            <a:endParaRPr lang="en-GB" dirty="0"/>
          </a:p>
        </p:txBody>
      </p:sp>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40D5B18A-6098-A048-8D4C-F2153AEF4792}"/>
                  </a:ext>
                </a:extLst>
              </p14:cNvPr>
              <p14:cNvContentPartPr/>
              <p14:nvPr/>
            </p14:nvContentPartPr>
            <p14:xfrm>
              <a:off x="703440" y="2950200"/>
              <a:ext cx="11133000" cy="3099960"/>
            </p14:xfrm>
          </p:contentPart>
        </mc:Choice>
        <mc:Fallback>
          <p:pic>
            <p:nvPicPr>
              <p:cNvPr id="20" name="Ink 19">
                <a:extLst>
                  <a:ext uri="{FF2B5EF4-FFF2-40B4-BE49-F238E27FC236}">
                    <a16:creationId xmlns:a16="http://schemas.microsoft.com/office/drawing/2014/main" id="{40D5B18A-6098-A048-8D4C-F2153AEF4792}"/>
                  </a:ext>
                </a:extLst>
              </p:cNvPr>
              <p:cNvPicPr/>
              <p:nvPr/>
            </p:nvPicPr>
            <p:blipFill>
              <a:blip r:embed="rId9"/>
              <a:stretch>
                <a:fillRect/>
              </a:stretch>
            </p:blipFill>
            <p:spPr>
              <a:xfrm>
                <a:off x="694080" y="2940840"/>
                <a:ext cx="11151720" cy="3118680"/>
              </a:xfrm>
              <a:prstGeom prst="rect">
                <a:avLst/>
              </a:prstGeom>
            </p:spPr>
          </p:pic>
        </mc:Fallback>
      </mc:AlternateContent>
    </p:spTree>
    <p:extLst>
      <p:ext uri="{BB962C8B-B14F-4D97-AF65-F5344CB8AC3E}">
        <p14:creationId xmlns:p14="http://schemas.microsoft.com/office/powerpoint/2010/main" val="2872850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What’s Next ?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61</a:t>
            </a:fld>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8DEA9E45-F7C0-8446-B14A-83F4EB27BA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835" y="2090738"/>
            <a:ext cx="11638329" cy="3548062"/>
          </a:xfrm>
          <a:prstGeom prst="rect">
            <a:avLst/>
          </a:prstGeom>
        </p:spPr>
      </p:pic>
    </p:spTree>
    <p:extLst>
      <p:ext uri="{BB962C8B-B14F-4D97-AF65-F5344CB8AC3E}">
        <p14:creationId xmlns:p14="http://schemas.microsoft.com/office/powerpoint/2010/main" val="667573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140677" y="2057082"/>
            <a:ext cx="11673663" cy="2743835"/>
          </a:xfrm>
        </p:spPr>
        <p:txBody>
          <a:bodyPr>
            <a:noAutofit/>
          </a:bodyPr>
          <a:lstStyle/>
          <a:p>
            <a:r>
              <a:rPr lang="en-US" sz="6000" b="1" dirty="0">
                <a:latin typeface="+mn-lt"/>
                <a:ea typeface="+mn-ea"/>
                <a:cs typeface="+mn-cs"/>
              </a:rPr>
              <a:t>Enjoy our Seasonal School!</a:t>
            </a:r>
            <a:br>
              <a:rPr lang="en-US" sz="6000" b="1" dirty="0">
                <a:latin typeface="+mn-lt"/>
                <a:ea typeface="+mn-ea"/>
                <a:cs typeface="+mn-cs"/>
              </a:rPr>
            </a:br>
            <a:br>
              <a:rPr lang="en-US" sz="6000" b="1" dirty="0">
                <a:latin typeface="+mn-lt"/>
                <a:ea typeface="+mn-ea"/>
                <a:cs typeface="+mn-cs"/>
              </a:rPr>
            </a:br>
            <a:r>
              <a:rPr lang="en-US" sz="6000" b="1" dirty="0">
                <a:latin typeface="+mn-lt"/>
                <a:ea typeface="+mn-ea"/>
                <a:cs typeface="+mn-cs"/>
              </a:rPr>
              <a:t>Don’t hesitate to reach out to me!</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62</a:t>
            </a:fld>
            <a:endParaRPr lang="en-US" dirty="0"/>
          </a:p>
        </p:txBody>
      </p:sp>
    </p:spTree>
    <p:extLst>
      <p:ext uri="{BB962C8B-B14F-4D97-AF65-F5344CB8AC3E}">
        <p14:creationId xmlns:p14="http://schemas.microsoft.com/office/powerpoint/2010/main" val="131911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School Format. </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7</a:t>
            </a:fld>
            <a:endParaRPr lang="en-US" dirty="0"/>
          </a:p>
        </p:txBody>
      </p:sp>
      <p:pic>
        <p:nvPicPr>
          <p:cNvPr id="9" name="Graphic 8" descr="Teacher with solid fill">
            <a:extLst>
              <a:ext uri="{FF2B5EF4-FFF2-40B4-BE49-F238E27FC236}">
                <a16:creationId xmlns:a16="http://schemas.microsoft.com/office/drawing/2014/main" id="{E61544B2-9FC5-E847-8F6B-F746BC206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1647828"/>
            <a:ext cx="2893532" cy="2893532"/>
          </a:xfrm>
          <a:prstGeom prst="rect">
            <a:avLst/>
          </a:prstGeom>
        </p:spPr>
      </p:pic>
      <p:sp>
        <p:nvSpPr>
          <p:cNvPr id="10" name="TextBox 9">
            <a:extLst>
              <a:ext uri="{FF2B5EF4-FFF2-40B4-BE49-F238E27FC236}">
                <a16:creationId xmlns:a16="http://schemas.microsoft.com/office/drawing/2014/main" id="{8696DE4E-80DF-874C-8F32-35DCB9CC0933}"/>
              </a:ext>
            </a:extLst>
          </p:cNvPr>
          <p:cNvSpPr txBox="1"/>
          <p:nvPr/>
        </p:nvSpPr>
        <p:spPr>
          <a:xfrm>
            <a:off x="317692" y="4009843"/>
            <a:ext cx="4037580" cy="1200329"/>
          </a:xfrm>
          <a:prstGeom prst="rect">
            <a:avLst/>
          </a:prstGeom>
          <a:noFill/>
        </p:spPr>
        <p:txBody>
          <a:bodyPr wrap="none" rtlCol="0">
            <a:spAutoFit/>
          </a:bodyPr>
          <a:lstStyle/>
          <a:p>
            <a:r>
              <a:rPr lang="en-GB" sz="3600" dirty="0"/>
              <a:t>Lectures </a:t>
            </a:r>
          </a:p>
          <a:p>
            <a:r>
              <a:rPr lang="en-GB" sz="3600" dirty="0"/>
              <a:t>(via zoom, recorded)</a:t>
            </a:r>
          </a:p>
        </p:txBody>
      </p:sp>
      <p:pic>
        <p:nvPicPr>
          <p:cNvPr id="12" name="Graphic 11" descr="Gymnast: Rings with solid fill">
            <a:extLst>
              <a:ext uri="{FF2B5EF4-FFF2-40B4-BE49-F238E27FC236}">
                <a16:creationId xmlns:a16="http://schemas.microsoft.com/office/drawing/2014/main" id="{B3700D8D-B5C0-8640-98AD-7D2C421818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917" y="464341"/>
            <a:ext cx="2893532" cy="2893532"/>
          </a:xfrm>
          <a:prstGeom prst="rect">
            <a:avLst/>
          </a:prstGeom>
        </p:spPr>
      </p:pic>
      <p:sp>
        <p:nvSpPr>
          <p:cNvPr id="14" name="TextBox 13">
            <a:extLst>
              <a:ext uri="{FF2B5EF4-FFF2-40B4-BE49-F238E27FC236}">
                <a16:creationId xmlns:a16="http://schemas.microsoft.com/office/drawing/2014/main" id="{B6A66C3C-75C8-3349-9D68-0C1D9200ED9D}"/>
              </a:ext>
            </a:extLst>
          </p:cNvPr>
          <p:cNvSpPr txBox="1"/>
          <p:nvPr/>
        </p:nvSpPr>
        <p:spPr>
          <a:xfrm>
            <a:off x="8030672" y="1894265"/>
            <a:ext cx="3903056" cy="1200329"/>
          </a:xfrm>
          <a:prstGeom prst="rect">
            <a:avLst/>
          </a:prstGeom>
          <a:noFill/>
        </p:spPr>
        <p:txBody>
          <a:bodyPr wrap="none" rtlCol="0">
            <a:spAutoFit/>
          </a:bodyPr>
          <a:lstStyle/>
          <a:p>
            <a:r>
              <a:rPr lang="en-GB" sz="3600" dirty="0"/>
              <a:t>Exercises </a:t>
            </a:r>
          </a:p>
          <a:p>
            <a:r>
              <a:rPr lang="en-GB" sz="3600" dirty="0"/>
              <a:t>(independent work)</a:t>
            </a:r>
          </a:p>
        </p:txBody>
      </p:sp>
      <p:pic>
        <p:nvPicPr>
          <p:cNvPr id="18" name="Graphic 17" descr="Boardroom with solid fill">
            <a:extLst>
              <a:ext uri="{FF2B5EF4-FFF2-40B4-BE49-F238E27FC236}">
                <a16:creationId xmlns:a16="http://schemas.microsoft.com/office/drawing/2014/main" id="{2AA7CA91-DBF4-9347-A1EF-00C1306A56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2642" y="3500128"/>
            <a:ext cx="3384550" cy="3384550"/>
          </a:xfrm>
          <a:prstGeom prst="rect">
            <a:avLst/>
          </a:prstGeom>
        </p:spPr>
      </p:pic>
      <p:sp>
        <p:nvSpPr>
          <p:cNvPr id="19" name="TextBox 18">
            <a:extLst>
              <a:ext uri="{FF2B5EF4-FFF2-40B4-BE49-F238E27FC236}">
                <a16:creationId xmlns:a16="http://schemas.microsoft.com/office/drawing/2014/main" id="{CCB293D8-D846-1244-94C9-C3628ABC21EA}"/>
              </a:ext>
            </a:extLst>
          </p:cNvPr>
          <p:cNvSpPr txBox="1"/>
          <p:nvPr/>
        </p:nvSpPr>
        <p:spPr>
          <a:xfrm>
            <a:off x="7461683" y="4712966"/>
            <a:ext cx="3575146" cy="1477328"/>
          </a:xfrm>
          <a:prstGeom prst="rect">
            <a:avLst/>
          </a:prstGeom>
          <a:noFill/>
        </p:spPr>
        <p:txBody>
          <a:bodyPr wrap="none" rtlCol="0">
            <a:spAutoFit/>
          </a:bodyPr>
          <a:lstStyle/>
          <a:p>
            <a:r>
              <a:rPr lang="en-GB" sz="3600" dirty="0"/>
              <a:t>Discussion Forum </a:t>
            </a:r>
          </a:p>
          <a:p>
            <a:r>
              <a:rPr lang="en-GB" sz="3600" dirty="0">
                <a:hlinkClick r:id="rId9"/>
              </a:rPr>
              <a:t>click here to join</a:t>
            </a:r>
            <a:endParaRPr lang="en-GB" sz="3600" dirty="0"/>
          </a:p>
          <a:p>
            <a:endParaRPr lang="en-GB" dirty="0"/>
          </a:p>
        </p:txBody>
      </p:sp>
    </p:spTree>
    <p:extLst>
      <p:ext uri="{BB962C8B-B14F-4D97-AF65-F5344CB8AC3E}">
        <p14:creationId xmlns:p14="http://schemas.microsoft.com/office/powerpoint/2010/main" val="2107203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8</a:t>
            </a:fld>
            <a:endParaRPr lang="en-US" dirty="0"/>
          </a:p>
        </p:txBody>
      </p:sp>
      <p:sp>
        <p:nvSpPr>
          <p:cNvPr id="3" name="TextBox 2">
            <a:extLst>
              <a:ext uri="{FF2B5EF4-FFF2-40B4-BE49-F238E27FC236}">
                <a16:creationId xmlns:a16="http://schemas.microsoft.com/office/drawing/2014/main" id="{F15EC0EF-110C-2343-864C-D71B38D2E31F}"/>
              </a:ext>
            </a:extLst>
          </p:cNvPr>
          <p:cNvSpPr txBox="1"/>
          <p:nvPr/>
        </p:nvSpPr>
        <p:spPr>
          <a:xfrm>
            <a:off x="139925" y="967703"/>
            <a:ext cx="11912149" cy="8710077"/>
          </a:xfrm>
          <a:prstGeom prst="rect">
            <a:avLst/>
          </a:prstGeom>
          <a:noFill/>
        </p:spPr>
        <p:txBody>
          <a:bodyPr wrap="square" rtlCol="0">
            <a:spAutoFit/>
          </a:bodyPr>
          <a:lstStyle/>
          <a:p>
            <a:pPr marL="457200" indent="-457200">
              <a:buFont typeface="Arial" panose="020B0604020202020204" pitchFamily="34" charset="0"/>
              <a:buChar char="•"/>
            </a:pPr>
            <a:r>
              <a:rPr lang="en-GB" sz="2800" dirty="0"/>
              <a:t>Tue, 11:00-13:00, </a:t>
            </a:r>
            <a:r>
              <a:rPr lang="en-GB" sz="2800" dirty="0">
                <a:hlinkClick r:id="rId3"/>
              </a:rPr>
              <a:t>Basics of spectral graph theory</a:t>
            </a:r>
            <a:r>
              <a:rPr lang="en-GB" sz="2800" dirty="0"/>
              <a:t>, Prof. </a:t>
            </a:r>
            <a:r>
              <a:rPr lang="en-GB" sz="2800" dirty="0" err="1"/>
              <a:t>Avratchenkov</a:t>
            </a:r>
            <a:endParaRPr lang="en-GB" sz="2800" dirty="0"/>
          </a:p>
          <a:p>
            <a:pPr marL="457200" indent="-457200">
              <a:buFont typeface="Arial" panose="020B0604020202020204" pitchFamily="34" charset="0"/>
              <a:buChar char="•"/>
            </a:pPr>
            <a:r>
              <a:rPr lang="en-GB" sz="2800" dirty="0"/>
              <a:t>We, 10:00-11:00, </a:t>
            </a:r>
            <a:r>
              <a:rPr lang="en-GB" sz="2800" dirty="0">
                <a:hlinkClick r:id="rId4"/>
              </a:rPr>
              <a:t>Parallel/distributed methods for state-space models</a:t>
            </a:r>
            <a:r>
              <a:rPr lang="en-GB" sz="2800" dirty="0"/>
              <a:t>, Prof. </a:t>
            </a:r>
            <a:r>
              <a:rPr lang="en-GB" sz="2800" dirty="0" err="1"/>
              <a:t>Särkkä</a:t>
            </a:r>
            <a:endParaRPr lang="en-GB" sz="2800" dirty="0"/>
          </a:p>
          <a:p>
            <a:pPr marL="457200" indent="-457200">
              <a:buFont typeface="Arial" panose="020B0604020202020204" pitchFamily="34" charset="0"/>
              <a:buChar char="•"/>
            </a:pPr>
            <a:r>
              <a:rPr lang="en-GB" sz="2800" dirty="0"/>
              <a:t>We, 12:30-13:30, </a:t>
            </a:r>
            <a:r>
              <a:rPr lang="en-GB" sz="2800" dirty="0">
                <a:hlinkClick r:id="rId5"/>
              </a:rPr>
              <a:t>Compact and Efficient Neural Networks, Steps Towards Communication Efficient Federated Learning</a:t>
            </a:r>
            <a:r>
              <a:rPr lang="en-GB" sz="2800" dirty="0"/>
              <a:t>, </a:t>
            </a:r>
            <a:r>
              <a:rPr lang="en-GB" sz="2800" dirty="0" err="1"/>
              <a:t>Dr.</a:t>
            </a:r>
            <a:r>
              <a:rPr lang="en-GB" sz="2800" dirty="0"/>
              <a:t> H.</a:t>
            </a:r>
            <a:r>
              <a:rPr lang="en-GB" dirty="0"/>
              <a:t> </a:t>
            </a:r>
            <a:r>
              <a:rPr lang="en-GB" sz="2800" dirty="0" err="1"/>
              <a:t>Tavakoli</a:t>
            </a:r>
            <a:endParaRPr lang="en-GB" sz="2800" dirty="0"/>
          </a:p>
          <a:p>
            <a:pPr marL="457200" indent="-457200">
              <a:buFont typeface="Arial" panose="020B0604020202020204" pitchFamily="34" charset="0"/>
              <a:buChar char="•"/>
            </a:pPr>
            <a:r>
              <a:rPr lang="en-GB" sz="2800" dirty="0"/>
              <a:t>Thu., 11:00-12:00, </a:t>
            </a:r>
            <a:r>
              <a:rPr lang="en-GB" sz="2800" dirty="0">
                <a:hlinkClick r:id="rId6"/>
              </a:rPr>
              <a:t>Machine Learning applications in meteorological forecasting</a:t>
            </a:r>
            <a:r>
              <a:rPr lang="en-GB" sz="2800" dirty="0"/>
              <a:t>, </a:t>
            </a:r>
            <a:r>
              <a:rPr lang="en-GB" sz="2800" dirty="0" err="1"/>
              <a:t>Dr.</a:t>
            </a:r>
            <a:r>
              <a:rPr lang="en-GB" sz="2800" dirty="0"/>
              <a:t> </a:t>
            </a:r>
            <a:r>
              <a:rPr lang="en-GB" sz="2800" dirty="0" err="1"/>
              <a:t>Schicker</a:t>
            </a:r>
            <a:endParaRPr lang="en-GB" sz="2800" dirty="0"/>
          </a:p>
          <a:p>
            <a:pPr marL="457200" indent="-457200">
              <a:buFont typeface="Arial" panose="020B0604020202020204" pitchFamily="34" charset="0"/>
              <a:buChar char="•"/>
            </a:pPr>
            <a:r>
              <a:rPr lang="en-GB" sz="2800" dirty="0"/>
              <a:t>Thu, 13:00-14:00, </a:t>
            </a:r>
            <a:r>
              <a:rPr lang="en-GB" sz="2800" dirty="0">
                <a:hlinkClick r:id="rId7"/>
              </a:rPr>
              <a:t>Towards Communication-Efficient and Personalized Federated Learning</a:t>
            </a:r>
            <a:r>
              <a:rPr lang="en-GB" sz="2800" dirty="0"/>
              <a:t>, </a:t>
            </a:r>
            <a:r>
              <a:rPr lang="en-GB" sz="2800" dirty="0" err="1"/>
              <a:t>Dr.</a:t>
            </a:r>
            <a:r>
              <a:rPr lang="en-GB" sz="2800" dirty="0"/>
              <a:t> </a:t>
            </a:r>
            <a:r>
              <a:rPr lang="en-GB" sz="2800" dirty="0" err="1"/>
              <a:t>Samek</a:t>
            </a:r>
            <a:endParaRPr lang="en-GB" sz="2800" dirty="0"/>
          </a:p>
          <a:p>
            <a:pPr marL="457200" indent="-457200">
              <a:buFont typeface="Arial" panose="020B0604020202020204" pitchFamily="34" charset="0"/>
              <a:buChar char="•"/>
            </a:pPr>
            <a:r>
              <a:rPr lang="en-GB" sz="2800" dirty="0"/>
              <a:t>Thu, 14:30-15:30, </a:t>
            </a:r>
            <a:r>
              <a:rPr lang="en-GB" sz="2800" dirty="0">
                <a:hlinkClick r:id="rId8"/>
              </a:rPr>
              <a:t>Communication-Computation Efficient Distributed Machine Learning</a:t>
            </a:r>
            <a:r>
              <a:rPr lang="en-GB" sz="2800" dirty="0"/>
              <a:t> , Prof. </a:t>
            </a:r>
            <a:r>
              <a:rPr lang="en-GB" sz="2800" dirty="0" err="1"/>
              <a:t>Fischione</a:t>
            </a:r>
            <a:endParaRPr lang="en-GB" sz="2800" dirty="0"/>
          </a:p>
          <a:p>
            <a:pPr marL="457200" indent="-457200">
              <a:buFont typeface="Arial" panose="020B0604020202020204" pitchFamily="34" charset="0"/>
              <a:buChar char="•"/>
            </a:pPr>
            <a:r>
              <a:rPr lang="en-GB" sz="2800" dirty="0"/>
              <a:t>Fr, 11:00-12:00, </a:t>
            </a:r>
            <a:r>
              <a:rPr lang="en-GB" sz="2800" dirty="0">
                <a:hlinkClick r:id="rId9"/>
              </a:rPr>
              <a:t>Tackling the problem of “bad” explanations with the Human-in-the-Loop principle</a:t>
            </a:r>
            <a:r>
              <a:rPr lang="en-GB" sz="2800" dirty="0"/>
              <a:t>, Dipl.-Ing. </a:t>
            </a:r>
            <a:r>
              <a:rPr lang="en-GB" sz="2800" dirty="0" err="1"/>
              <a:t>Saranti</a:t>
            </a: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endParaRPr lang="en-GB" sz="2800" dirty="0"/>
          </a:p>
          <a:p>
            <a:endParaRPr lang="en-GB" sz="2800" dirty="0"/>
          </a:p>
          <a:p>
            <a:endParaRPr lang="en-GB" sz="2800" dirty="0"/>
          </a:p>
          <a:p>
            <a:endParaRPr lang="en-GB" sz="2800" dirty="0"/>
          </a:p>
        </p:txBody>
      </p:sp>
      <p:sp>
        <p:nvSpPr>
          <p:cNvPr id="5" name="TextBox 4">
            <a:extLst>
              <a:ext uri="{FF2B5EF4-FFF2-40B4-BE49-F238E27FC236}">
                <a16:creationId xmlns:a16="http://schemas.microsoft.com/office/drawing/2014/main" id="{56EAD46C-708A-5146-BF6A-C434C6AF78AF}"/>
              </a:ext>
            </a:extLst>
          </p:cNvPr>
          <p:cNvSpPr txBox="1"/>
          <p:nvPr/>
        </p:nvSpPr>
        <p:spPr>
          <a:xfrm>
            <a:off x="139925" y="136525"/>
            <a:ext cx="11349133" cy="1200329"/>
          </a:xfrm>
          <a:prstGeom prst="rect">
            <a:avLst/>
          </a:prstGeom>
          <a:noFill/>
        </p:spPr>
        <p:txBody>
          <a:bodyPr wrap="none" rtlCol="0">
            <a:spAutoFit/>
          </a:bodyPr>
          <a:lstStyle/>
          <a:p>
            <a:r>
              <a:rPr lang="en-US" sz="2400" b="1" dirty="0"/>
              <a:t>all times EET/local Helsinki time)</a:t>
            </a:r>
          </a:p>
          <a:p>
            <a:r>
              <a:rPr lang="en-US" sz="2400" b="1" dirty="0"/>
              <a:t>hall: </a:t>
            </a:r>
            <a:r>
              <a:rPr lang="en-GB" sz="2400" dirty="0"/>
              <a:t>https://</a:t>
            </a:r>
            <a:r>
              <a:rPr lang="en-GB" sz="2400" dirty="0" err="1"/>
              <a:t>aalto.zoom.us</a:t>
            </a:r>
            <a:r>
              <a:rPr lang="en-GB" sz="2400" dirty="0"/>
              <a:t>/j/64034033878?pwd=ayt4aDNyaEVSSGt1eHNNZFVFR2RoZz09</a:t>
            </a:r>
          </a:p>
          <a:p>
            <a:endParaRPr lang="en-GB" sz="2400" dirty="0"/>
          </a:p>
        </p:txBody>
      </p:sp>
    </p:spTree>
    <p:extLst>
      <p:ext uri="{BB962C8B-B14F-4D97-AF65-F5344CB8AC3E}">
        <p14:creationId xmlns:p14="http://schemas.microsoft.com/office/powerpoint/2010/main" val="846320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9</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8724120" cy="1384995"/>
          </a:xfrm>
          <a:prstGeom prst="rect">
            <a:avLst/>
          </a:prstGeom>
          <a:noFill/>
        </p:spPr>
        <p:txBody>
          <a:bodyPr wrap="none" rtlCol="0">
            <a:spAutoFit/>
          </a:bodyPr>
          <a:lstStyle/>
          <a:p>
            <a:r>
              <a:rPr lang="en-GB" sz="6000" b="1" dirty="0"/>
              <a:t>Discussion Forum („Slack“)</a:t>
            </a:r>
            <a:endParaRPr lang="en-GB" sz="6000" dirty="0"/>
          </a:p>
          <a:p>
            <a:endParaRPr lang="en-GB" sz="2400" dirty="0"/>
          </a:p>
        </p:txBody>
      </p:sp>
      <p:pic>
        <p:nvPicPr>
          <p:cNvPr id="6" name="Picture 5" descr="Graphical user interface, text, application&#10;&#10;Description automatically generated">
            <a:extLst>
              <a:ext uri="{FF2B5EF4-FFF2-40B4-BE49-F238E27FC236}">
                <a16:creationId xmlns:a16="http://schemas.microsoft.com/office/drawing/2014/main" id="{714BC868-1384-244A-BA39-BE3E05B10A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4800" y="1493579"/>
            <a:ext cx="3086601" cy="4862771"/>
          </a:xfrm>
          <a:prstGeom prst="rect">
            <a:avLst/>
          </a:prstGeom>
        </p:spPr>
      </p:pic>
      <p:sp>
        <p:nvSpPr>
          <p:cNvPr id="7" name="TextBox 6">
            <a:extLst>
              <a:ext uri="{FF2B5EF4-FFF2-40B4-BE49-F238E27FC236}">
                <a16:creationId xmlns:a16="http://schemas.microsoft.com/office/drawing/2014/main" id="{2E0125EF-9177-B149-B802-BB07D1C50F8C}"/>
              </a:ext>
            </a:extLst>
          </p:cNvPr>
          <p:cNvSpPr txBox="1"/>
          <p:nvPr/>
        </p:nvSpPr>
        <p:spPr>
          <a:xfrm>
            <a:off x="3856675" y="1366715"/>
            <a:ext cx="8089074" cy="5078313"/>
          </a:xfrm>
          <a:prstGeom prst="rect">
            <a:avLst/>
          </a:prstGeom>
          <a:noFill/>
        </p:spPr>
        <p:txBody>
          <a:bodyPr wrap="none" rtlCol="0">
            <a:spAutoFit/>
          </a:bodyPr>
          <a:lstStyle/>
          <a:p>
            <a:r>
              <a:rPr lang="en-GB" sz="3600" dirty="0"/>
              <a:t>can be used via web-browser or with </a:t>
            </a:r>
          </a:p>
          <a:p>
            <a:r>
              <a:rPr lang="en-GB" sz="3600" dirty="0"/>
              <a:t>an installed app; </a:t>
            </a:r>
          </a:p>
          <a:p>
            <a:endParaRPr lang="en-GB" sz="3600" dirty="0"/>
          </a:p>
          <a:p>
            <a:r>
              <a:rPr lang="en-GB" sz="3600" dirty="0"/>
              <a:t>link to join is on school site </a:t>
            </a:r>
          </a:p>
          <a:p>
            <a:r>
              <a:rPr lang="en-GB" sz="3600" dirty="0">
                <a:hlinkClick r:id="rId4"/>
              </a:rPr>
              <a:t>https://ieeespcasfinland.github.io/</a:t>
            </a:r>
            <a:endParaRPr lang="en-GB" sz="3600" dirty="0"/>
          </a:p>
          <a:p>
            <a:endParaRPr lang="en-GB" sz="3600" dirty="0"/>
          </a:p>
          <a:p>
            <a:r>
              <a:rPr lang="en-GB" sz="3600" dirty="0"/>
              <a:t>post your questions there in suitable </a:t>
            </a:r>
          </a:p>
          <a:p>
            <a:r>
              <a:rPr lang="en-GB" sz="3600" dirty="0"/>
              <a:t>channel, e.g., “exercise1” </a:t>
            </a:r>
          </a:p>
          <a:p>
            <a:r>
              <a:rPr lang="en-GB" sz="3600" dirty="0"/>
              <a:t>don’t hesitate to answer other’s questions</a:t>
            </a:r>
          </a:p>
        </p:txBody>
      </p:sp>
    </p:spTree>
    <p:extLst>
      <p:ext uri="{BB962C8B-B14F-4D97-AF65-F5344CB8AC3E}">
        <p14:creationId xmlns:p14="http://schemas.microsoft.com/office/powerpoint/2010/main" val="4195695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11215</TotalTime>
  <Words>4160</Words>
  <Application>Microsoft Macintosh PowerPoint</Application>
  <PresentationFormat>Widescreen</PresentationFormat>
  <Paragraphs>402</Paragraphs>
  <Slides>62</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Cambria Math</vt:lpstr>
      <vt:lpstr>Office Theme</vt:lpstr>
      <vt:lpstr>IEEE Signal Processing Society Seasonal School 28.03.2022 – 01.04.2022 Networked Federated Learning Theory, Algorithms and Applications  Alex Jung (Aalto University)  </vt:lpstr>
      <vt:lpstr>PowerPoint Presentation</vt:lpstr>
      <vt:lpstr>also offered as Aalto course (2 credits): </vt:lpstr>
      <vt:lpstr>About Me.</vt:lpstr>
      <vt:lpstr>RA1: Networked Federated Learning.</vt:lpstr>
      <vt:lpstr>RA2: Explainable Machine Learning.</vt:lpstr>
      <vt:lpstr>School Format. </vt:lpstr>
      <vt:lpstr>PowerPoint Presentation</vt:lpstr>
      <vt:lpstr>PowerPoint Presentation</vt:lpstr>
      <vt:lpstr>PowerPoint Presentation</vt:lpstr>
      <vt:lpstr>PowerPoint Presentation</vt:lpstr>
      <vt:lpstr>Running Toy Application</vt:lpstr>
      <vt:lpstr>PowerPoint Presentation</vt:lpstr>
      <vt:lpstr>Three Components of ML </vt:lpstr>
      <vt:lpstr>Data.</vt:lpstr>
      <vt:lpstr>Feature Matrix and Label Vector.</vt:lpstr>
      <vt:lpstr>Linear Model</vt:lpstr>
      <vt:lpstr>which hypothesis h(x), or model parameter w, is best?</vt:lpstr>
      <vt:lpstr>Mean Squared Error</vt:lpstr>
      <vt:lpstr>Empirical Risk Minimization (informal)</vt:lpstr>
      <vt:lpstr>Empirical Risk Minimization</vt:lpstr>
      <vt:lpstr>Matrix/Vector Notation</vt:lpstr>
      <vt:lpstr>Gradient Descent</vt:lpstr>
      <vt:lpstr>Gradient Descent Step</vt:lpstr>
      <vt:lpstr>Effect of Learning-Rate.</vt:lpstr>
      <vt:lpstr>A Sufficient Condition. </vt:lpstr>
      <vt:lpstr>Computing Gradient. </vt:lpstr>
      <vt:lpstr>GD for Linear Regression.</vt:lpstr>
      <vt:lpstr>GD in Action. </vt:lpstr>
      <vt:lpstr>Train and Validate. </vt:lpstr>
      <vt:lpstr>Exercise 1 – Task 1.1</vt:lpstr>
      <vt:lpstr>Exercise 1 – Task 1.2</vt:lpstr>
      <vt:lpstr>Questions ?  5 Min Break</vt:lpstr>
      <vt:lpstr>Exercise 2.</vt:lpstr>
      <vt:lpstr>Network of Weather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2 – Task 2.1</vt:lpstr>
      <vt:lpstr>Exercise 2 – Task 2.2</vt:lpstr>
      <vt:lpstr>Questions ?  5 Min Break</vt:lpstr>
      <vt:lpstr>Exercise 3.</vt:lpstr>
      <vt:lpstr>PowerPoint Presentation</vt:lpstr>
      <vt:lpstr>Learn Personalized Models</vt:lpstr>
      <vt:lpstr>Local Linear Regression</vt:lpstr>
      <vt:lpstr>Clustering Assumption</vt:lpstr>
      <vt:lpstr>Total Variation (TV)</vt:lpstr>
      <vt:lpstr>PowerPoint Presentation</vt:lpstr>
      <vt:lpstr>PowerPoint Presentation</vt:lpstr>
      <vt:lpstr>PowerPoint Presentation</vt:lpstr>
      <vt:lpstr>PowerPoint Presentation</vt:lpstr>
      <vt:lpstr>Exercise 3 – Task 3.1</vt:lpstr>
      <vt:lpstr>Exercise 3 – Task 3.2</vt:lpstr>
      <vt:lpstr>Convergence of Alg. 2 </vt:lpstr>
      <vt:lpstr>System Matrix of Alg. 2</vt:lpstr>
      <vt:lpstr>What’s Next ? </vt:lpstr>
      <vt:lpstr>Enjoy our Seasonal School!  Don’t hesitate to reach out to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Jung Alex</dc:creator>
  <cp:lastModifiedBy>Jung Alex</cp:lastModifiedBy>
  <cp:revision>197</cp:revision>
  <cp:lastPrinted>2022-03-28T04:30:56Z</cp:lastPrinted>
  <dcterms:created xsi:type="dcterms:W3CDTF">2021-05-05T08:57:28Z</dcterms:created>
  <dcterms:modified xsi:type="dcterms:W3CDTF">2022-03-28T09:48:16Z</dcterms:modified>
</cp:coreProperties>
</file>